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8"/>
  </p:notesMasterIdLst>
  <p:sldIdLst>
    <p:sldId id="259" r:id="rId4"/>
    <p:sldId id="260" r:id="rId5"/>
    <p:sldId id="275" r:id="rId6"/>
    <p:sldId id="270" r:id="rId7"/>
    <p:sldId id="277" r:id="rId9"/>
    <p:sldId id="271" r:id="rId10"/>
    <p:sldId id="265" r:id="rId11"/>
    <p:sldId id="266" r:id="rId12"/>
    <p:sldId id="267" r:id="rId13"/>
    <p:sldId id="268" r:id="rId14"/>
    <p:sldId id="269" r:id="rId15"/>
    <p:sldId id="272" r:id="rId16"/>
    <p:sldId id="273" r:id="rId17"/>
    <p:sldId id="279" r:id="rId18"/>
    <p:sldId id="280" r:id="rId19"/>
    <p:sldId id="281" r:id="rId20"/>
    <p:sldId id="282" r:id="rId21"/>
    <p:sldId id="283" r:id="rId22"/>
    <p:sldId id="284" r:id="rId23"/>
    <p:sldId id="285" r:id="rId24"/>
    <p:sldId id="286" r:id="rId25"/>
    <p:sldId id="287"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userDrawn="1">
          <p15:clr>
            <a:srgbClr val="A4A3A4"/>
          </p15:clr>
        </p15:guide>
        <p15:guide id="2" pos="38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0" clrIdx="0"/>
  <p:cmAuthor id="2" name="作者" initials="A" lastIdx="0" clrIdx="1"/>
  <p:cmAuthor id="3" name="Mia Vida Villanueva" initials="M" lastIdx="0" clrIdx="0"/>
  <p:cmAuthor id="4" name="1206988966@qq.com" initials="1" lastIdx="0" clrIdx="2"/>
  <p:cmAuthor id="5" name="姜伟光" initials="姜" lastIdx="0" clrIdx="0"/>
  <p:cmAuthor id="6" name="lenovo" initials="l" lastIdx="0" clrIdx="2"/>
  <p:cmAuthor id="8" name="宋洁然" initials="宋" lastIdx="0" clrIdx="1"/>
  <p:cmAuthor id="9" name="ming qiu" initials="m"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79"/>
        <p:guide pos="387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1" Type="http://schemas.openxmlformats.org/officeDocument/2006/relationships/tags" Target="tags/tag563.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CBCB5E0E-7075-4228-98C3-19115FCE9618}" type="slidenum">
              <a:rPr lang="zh-CN" altLang="en-US" smtClean="0">
                <a:solidFill>
                  <a:prstClr val="black"/>
                </a:solidFill>
                <a:latin typeface="等线" panose="02010600030101010101" charset="-122"/>
                <a:ea typeface="等线" panose="02010600030101010101" charset="-122"/>
                <a:cs typeface="Arial" panose="020B0604020202020204"/>
              </a:rPr>
            </a:fld>
            <a:endParaRPr lang="zh-CN" altLang="en-US">
              <a:solidFill>
                <a:prstClr val="black"/>
              </a:solidFill>
              <a:latin typeface="等线" panose="02010600030101010101" charset="-122"/>
              <a:ea typeface="等线" panose="02010600030101010101" charset="-122"/>
              <a:cs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CBCB5E0E-7075-4228-98C3-19115FCE9618}" type="slidenum">
              <a:rPr lang="zh-CN" altLang="en-US" smtClean="0">
                <a:solidFill>
                  <a:prstClr val="black"/>
                </a:solidFill>
                <a:latin typeface="等线" panose="02010600030101010101" charset="-122"/>
                <a:ea typeface="等线" panose="02010600030101010101" charset="-122"/>
                <a:cs typeface="Arial" panose="020B0604020202020204"/>
              </a:rPr>
            </a:fld>
            <a:endParaRPr lang="zh-CN" altLang="en-US">
              <a:solidFill>
                <a:prstClr val="black"/>
              </a:solidFill>
              <a:latin typeface="等线" panose="02010600030101010101" charset="-122"/>
              <a:ea typeface="等线" panose="02010600030101010101" charset="-122"/>
              <a:cs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CBCB5E0E-7075-4228-98C3-19115FCE9618}" type="slidenum">
              <a:rPr lang="zh-CN" altLang="en-US" smtClean="0">
                <a:solidFill>
                  <a:prstClr val="black"/>
                </a:solidFill>
                <a:latin typeface="等线" panose="02010600030101010101" charset="-122"/>
                <a:ea typeface="等线" panose="02010600030101010101" charset="-122"/>
                <a:cs typeface="Arial" panose="020B0604020202020204"/>
              </a:rPr>
            </a:fld>
            <a:endParaRPr lang="zh-CN" altLang="en-US">
              <a:solidFill>
                <a:prstClr val="black"/>
              </a:solidFill>
              <a:latin typeface="等线" panose="02010600030101010101" charset="-122"/>
              <a:ea typeface="等线" panose="02010600030101010101" charset="-122"/>
              <a:cs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CBCB5E0E-7075-4228-98C3-19115FCE9618}" type="slidenum">
              <a:rPr lang="zh-CN" altLang="en-US" smtClean="0">
                <a:solidFill>
                  <a:prstClr val="black"/>
                </a:solidFill>
                <a:latin typeface="等线" panose="02010600030101010101" charset="-122"/>
                <a:ea typeface="等线" panose="02010600030101010101" charset="-122"/>
                <a:cs typeface="Arial" panose="020B0604020202020204"/>
              </a:rPr>
            </a:fld>
            <a:endParaRPr lang="zh-CN" altLang="en-US">
              <a:solidFill>
                <a:prstClr val="black"/>
              </a:solidFill>
              <a:latin typeface="等线" panose="02010600030101010101" charset="-122"/>
              <a:ea typeface="等线" panose="02010600030101010101" charset="-122"/>
              <a:cs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2.png"/><Relationship Id="rId2" Type="http://schemas.openxmlformats.org/officeDocument/2006/relationships/tags" Target="../tags/tag6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image" Target="../media/image1.jpeg"/><Relationship Id="rId2" Type="http://schemas.openxmlformats.org/officeDocument/2006/relationships/tags" Target="../tags/tag69.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2.png"/><Relationship Id="rId2" Type="http://schemas.openxmlformats.org/officeDocument/2006/relationships/tags" Target="../tags/tag7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image" Target="../media/image2.png"/><Relationship Id="rId3" Type="http://schemas.openxmlformats.org/officeDocument/2006/relationships/tags" Target="../tags/tag82.xml"/><Relationship Id="rId2" Type="http://schemas.openxmlformats.org/officeDocument/2006/relationships/tags" Target="../tags/tag81.xml"/><Relationship Id="rId10" Type="http://schemas.openxmlformats.org/officeDocument/2006/relationships/tags" Target="../tags/tag88.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image" Target="../media/image2.png"/><Relationship Id="rId3" Type="http://schemas.openxmlformats.org/officeDocument/2006/relationships/tags" Target="../tags/tag90.xml"/><Relationship Id="rId2" Type="http://schemas.openxmlformats.org/officeDocument/2006/relationships/tags" Target="../tags/tag89.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image" Target="../media/image2.png"/><Relationship Id="rId3" Type="http://schemas.openxmlformats.org/officeDocument/2006/relationships/tags" Target="../tags/tag99.xml"/><Relationship Id="rId2" Type="http://schemas.openxmlformats.org/officeDocument/2006/relationships/tags" Target="../tags/tag98.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image" Target="../media/image2.png"/><Relationship Id="rId3" Type="http://schemas.openxmlformats.org/officeDocument/2006/relationships/tags" Target="../tags/tag108.xml"/><Relationship Id="rId2" Type="http://schemas.openxmlformats.org/officeDocument/2006/relationships/tags" Target="../tags/tag107.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image" Target="../media/image2.png"/><Relationship Id="rId3" Type="http://schemas.openxmlformats.org/officeDocument/2006/relationships/tags" Target="../tags/tag117.xml"/><Relationship Id="rId2" Type="http://schemas.openxmlformats.org/officeDocument/2006/relationships/tags" Target="../tags/tag116.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image" Target="../media/image5.png"/><Relationship Id="rId3" Type="http://schemas.openxmlformats.org/officeDocument/2006/relationships/tags" Target="../tags/tag128.xml"/><Relationship Id="rId2" Type="http://schemas.openxmlformats.org/officeDocument/2006/relationships/tags" Target="../tags/tag127.xml"/><Relationship Id="rId10" Type="http://schemas.openxmlformats.org/officeDocument/2006/relationships/tags" Target="../tags/tag134.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image" Target="../media/image1.jpeg"/><Relationship Id="rId2" Type="http://schemas.openxmlformats.org/officeDocument/2006/relationships/tags" Target="../tags/tag14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image" Target="../media/image2.png"/><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image" Target="../media/image2.png"/><Relationship Id="rId2" Type="http://schemas.openxmlformats.org/officeDocument/2006/relationships/tags" Target="../tags/tag14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image" Target="../media/image2.png"/><Relationship Id="rId4" Type="http://schemas.openxmlformats.org/officeDocument/2006/relationships/tags" Target="../tags/tag157.xml"/><Relationship Id="rId3" Type="http://schemas.openxmlformats.org/officeDocument/2006/relationships/image" Target="../media/image3.png"/><Relationship Id="rId2" Type="http://schemas.openxmlformats.org/officeDocument/2006/relationships/tags" Target="../tags/tag156.xml"/><Relationship Id="rId10" Type="http://schemas.openxmlformats.org/officeDocument/2006/relationships/tags" Target="../tags/tag16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image" Target="../media/image2.png"/><Relationship Id="rId2" Type="http://schemas.openxmlformats.org/officeDocument/2006/relationships/tags" Target="../tags/tag163.xml"/><Relationship Id="rId10" Type="http://schemas.openxmlformats.org/officeDocument/2006/relationships/tags" Target="../tags/tag17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image" Target="../media/image2.png"/><Relationship Id="rId2" Type="http://schemas.openxmlformats.org/officeDocument/2006/relationships/tags" Target="../tags/tag171.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image" Target="../media/image2.png"/><Relationship Id="rId4" Type="http://schemas.openxmlformats.org/officeDocument/2006/relationships/tags" Target="../tags/tag182.xml"/><Relationship Id="rId3" Type="http://schemas.openxmlformats.org/officeDocument/2006/relationships/image" Target="../media/image4.png"/><Relationship Id="rId2" Type="http://schemas.openxmlformats.org/officeDocument/2006/relationships/tags" Target="../tags/tag18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image" Target="../media/image2.png"/><Relationship Id="rId2" Type="http://schemas.openxmlformats.org/officeDocument/2006/relationships/tags" Target="../tags/tag190.xml"/><Relationship Id="rId10" Type="http://schemas.openxmlformats.org/officeDocument/2006/relationships/tags" Target="../tags/tag19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image" Target="../media/image2.png"/><Relationship Id="rId2" Type="http://schemas.openxmlformats.org/officeDocument/2006/relationships/tags" Target="../tags/tag19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image" Target="../media/image2.png"/><Relationship Id="rId2" Type="http://schemas.openxmlformats.org/officeDocument/2006/relationships/tags" Target="../tags/tag205.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image" Target="../media/image1.jpeg"/><Relationship Id="rId2" Type="http://schemas.openxmlformats.org/officeDocument/2006/relationships/tags" Target="../tags/tag21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image" Target="../media/image2.png"/><Relationship Id="rId4" Type="http://schemas.openxmlformats.org/officeDocument/2006/relationships/tags" Target="../tags/tag15.xml"/><Relationship Id="rId3" Type="http://schemas.openxmlformats.org/officeDocument/2006/relationships/image" Target="../media/image3.png"/><Relationship Id="rId2" Type="http://schemas.openxmlformats.org/officeDocument/2006/relationships/tags" Target="../tags/tag14.xml"/><Relationship Id="rId10" Type="http://schemas.openxmlformats.org/officeDocument/2006/relationships/tags" Target="../tags/tag20.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image" Target="../media/image2.png"/><Relationship Id="rId2" Type="http://schemas.openxmlformats.org/officeDocument/2006/relationships/tags" Target="../tags/tag217.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image" Target="../media/image2.png"/><Relationship Id="rId3" Type="http://schemas.openxmlformats.org/officeDocument/2006/relationships/tags" Target="../tags/tag224.xml"/><Relationship Id="rId2" Type="http://schemas.openxmlformats.org/officeDocument/2006/relationships/tags" Target="../tags/tag223.xml"/><Relationship Id="rId10" Type="http://schemas.openxmlformats.org/officeDocument/2006/relationships/tags" Target="../tags/tag230.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image" Target="../media/image2.png"/><Relationship Id="rId3" Type="http://schemas.openxmlformats.org/officeDocument/2006/relationships/tags" Target="../tags/tag232.xml"/><Relationship Id="rId2" Type="http://schemas.openxmlformats.org/officeDocument/2006/relationships/tags" Target="../tags/tag231.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image" Target="../media/image2.png"/><Relationship Id="rId3" Type="http://schemas.openxmlformats.org/officeDocument/2006/relationships/tags" Target="../tags/tag241.xml"/><Relationship Id="rId2" Type="http://schemas.openxmlformats.org/officeDocument/2006/relationships/tags" Target="../tags/tag240.xml"/><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55.xml"/><Relationship Id="rId8" Type="http://schemas.openxmlformats.org/officeDocument/2006/relationships/tags" Target="../tags/tag254.xml"/><Relationship Id="rId7" Type="http://schemas.openxmlformats.org/officeDocument/2006/relationships/tags" Target="../tags/tag253.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image" Target="../media/image2.png"/><Relationship Id="rId3" Type="http://schemas.openxmlformats.org/officeDocument/2006/relationships/tags" Target="../tags/tag250.xml"/><Relationship Id="rId2" Type="http://schemas.openxmlformats.org/officeDocument/2006/relationships/tags" Target="../tags/tag249.xml"/><Relationship Id="rId11" Type="http://schemas.openxmlformats.org/officeDocument/2006/relationships/tags" Target="../tags/tag257.xml"/><Relationship Id="rId10" Type="http://schemas.openxmlformats.org/officeDocument/2006/relationships/tags" Target="../tags/tag256.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image" Target="../media/image2.png"/><Relationship Id="rId3" Type="http://schemas.openxmlformats.org/officeDocument/2006/relationships/tags" Target="../tags/tag259.xml"/><Relationship Id="rId2" Type="http://schemas.openxmlformats.org/officeDocument/2006/relationships/tags" Target="../tags/tag258.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image" Target="../media/image5.png"/><Relationship Id="rId3" Type="http://schemas.openxmlformats.org/officeDocument/2006/relationships/tags" Target="../tags/tag270.xml"/><Relationship Id="rId2" Type="http://schemas.openxmlformats.org/officeDocument/2006/relationships/tags" Target="../tags/tag269.xml"/><Relationship Id="rId10" Type="http://schemas.openxmlformats.org/officeDocument/2006/relationships/tags" Target="../tags/tag276.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2.png"/><Relationship Id="rId2" Type="http://schemas.openxmlformats.org/officeDocument/2006/relationships/tags" Target="../tags/tag21.xml"/><Relationship Id="rId10"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image" Target="../media/image2.png"/><Relationship Id="rId2" Type="http://schemas.openxmlformats.org/officeDocument/2006/relationships/tags" Target="../tags/tag2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image" Target="../media/image2.png"/><Relationship Id="rId4" Type="http://schemas.openxmlformats.org/officeDocument/2006/relationships/tags" Target="../tags/tag40.xml"/><Relationship Id="rId3" Type="http://schemas.openxmlformats.org/officeDocument/2006/relationships/image" Target="../media/image4.png"/><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image" Target="../media/image2.png"/><Relationship Id="rId2" Type="http://schemas.openxmlformats.org/officeDocument/2006/relationships/tags" Target="../tags/tag48.xml"/><Relationship Id="rId10" Type="http://schemas.openxmlformats.org/officeDocument/2006/relationships/tags" Target="../tags/tag55.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image" Target="../media/image2.png"/><Relationship Id="rId2" Type="http://schemas.openxmlformats.org/officeDocument/2006/relationships/tags" Target="../tags/tag5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8" name="灯片编号占位符 17"/>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副标题 4"/>
          <p:cNvSpPr>
            <a:spLocks noGrp="1"/>
          </p:cNvSpPr>
          <p:nvPr>
            <p:ph type="subTitle" idx="3" hasCustomPrompt="1"/>
            <p:custDataLst>
              <p:tags r:id="rId7"/>
            </p:custDataLst>
          </p:nvPr>
        </p:nvSpPr>
        <p:spPr>
          <a:xfrm>
            <a:off x="762007" y="2402615"/>
            <a:ext cx="4826039" cy="378397"/>
          </a:xfrm>
        </p:spPr>
        <p:txBody>
          <a:bodyPr vert="horz" wrap="square" lIns="0" tIns="0" rIns="0" bIns="0" rtlCol="0" anchor="b" anchorCtr="0">
            <a:normAutofit/>
          </a:bodyPr>
          <a:lstStyle>
            <a:lvl1pPr marL="0" marR="0" lvl="0" indent="0" algn="dist" defTabSz="914400" rtl="0" eaLnBrk="1" fontAlgn="auto" latinLnBrk="0" hangingPunct="1">
              <a:lnSpc>
                <a:spcPct val="100000"/>
              </a:lnSpc>
              <a:spcBef>
                <a:spcPct val="0"/>
              </a:spcBef>
              <a:spcAft>
                <a:spcPct val="0"/>
              </a:spcAft>
              <a:buClrTx/>
              <a:buSzTx/>
              <a:buFont typeface="Arial" panose="020B0604020202020204" pitchFamily="34" charset="0"/>
              <a:buNone/>
              <a:defRPr kumimoji="0" lang="zh-CN" altLang="en-US" sz="2200" b="0" i="0" u="none" strike="noStrike" kern="1200" cap="none" spc="0" normalizeH="0" baseline="0" noProof="0">
                <a:ln>
                  <a:noFill/>
                </a:ln>
                <a:solidFill>
                  <a:schemeClr val="dk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ct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ct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ct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ct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3" name="标题 6"/>
          <p:cNvSpPr>
            <a:spLocks noGrp="1"/>
          </p:cNvSpPr>
          <p:nvPr>
            <p:ph type="ctrTitle" idx="2" hasCustomPrompt="1"/>
            <p:custDataLst>
              <p:tags r:id="rId8"/>
            </p:custDataLst>
          </p:nvPr>
        </p:nvSpPr>
        <p:spPr>
          <a:xfrm>
            <a:off x="762007" y="2892772"/>
            <a:ext cx="4825403" cy="984885"/>
          </a:xfrm>
        </p:spPr>
        <p:txBody>
          <a:bodyPr vert="horz" wrap="square" lIns="0" tIns="0" rIns="0" bIns="0" rtlCol="0" anchor="t" anchorCtr="0">
            <a:normAutofit fontScale="90000"/>
          </a:bodyPr>
          <a:lstStyle>
            <a:lvl1pPr marL="0" marR="0" algn="dist" defTabSz="914400" rtl="0" eaLnBrk="1" fontAlgn="auto" latinLnBrk="0" hangingPunct="1">
              <a:lnSpc>
                <a:spcPct val="100000"/>
              </a:lnSpc>
              <a:spcBef>
                <a:spcPct val="0"/>
              </a:spcBef>
              <a:buClrTx/>
              <a:buSzTx/>
              <a:buFontTx/>
              <a:buNone/>
              <a:defRPr kumimoji="0" lang="zh-CN" altLang="en-US" sz="6400" b="1" i="0" u="none" strike="noStrike" kern="1200" cap="none" spc="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2" name="图片 1"/>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1"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6" name="文本占位符 2"/>
          <p:cNvSpPr>
            <a:spLocks noGrp="1"/>
          </p:cNvSpPr>
          <p:nvPr>
            <p:ph type="body" idx="1" hasCustomPrompt="1"/>
            <p:custDataLst>
              <p:tags r:id="rId7"/>
            </p:custDataLst>
          </p:nvPr>
        </p:nvSpPr>
        <p:spPr>
          <a:xfrm>
            <a:off x="762007" y="3436287"/>
            <a:ext cx="4826039" cy="1326555"/>
          </a:xfrm>
        </p:spPr>
        <p:txBody>
          <a:bodyPr vert="horz" wrap="square" lIns="0" tIns="0" rIns="0" bIns="0" rtlCol="0" anchor="t">
            <a:normAutofit/>
          </a:bodyPr>
          <a:lstStyle>
            <a:lvl1pPr marL="0" marR="0" lvl="0" indent="0" algn="l" defTabSz="914400" rtl="0" eaLnBrk="1" fontAlgn="auto" latinLnBrk="0" hangingPunct="1">
              <a:lnSpc>
                <a:spcPct val="120000"/>
              </a:lnSpc>
              <a:spcBef>
                <a:spcPct val="0"/>
              </a:spcBef>
              <a:spcAft>
                <a:spcPct val="0"/>
              </a:spcAft>
              <a:buClrTx/>
              <a:buSzTx/>
              <a:buFont typeface="Arial" panose="020B0604020202020204" pitchFamily="34" charset="0"/>
              <a:buNone/>
              <a:defRPr kumimoji="0" lang="zh-CN" altLang="en-US" sz="2000" b="0" i="0" u="none" strike="noStrike" kern="1200" cap="none" spc="200" normalizeH="0" baseline="0" noProof="0">
                <a:ln>
                  <a:noFill/>
                </a:ln>
                <a:solidFill>
                  <a:schemeClr val="dk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ct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ct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ct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ct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7" name="标题 4"/>
          <p:cNvSpPr>
            <a:spLocks noGrp="1"/>
          </p:cNvSpPr>
          <p:nvPr>
            <p:ph type="title" hasCustomPrompt="1"/>
            <p:custDataLst>
              <p:tags r:id="rId8"/>
            </p:custDataLst>
          </p:nvPr>
        </p:nvSpPr>
        <p:spPr>
          <a:xfrm>
            <a:off x="762007" y="2095167"/>
            <a:ext cx="4825403" cy="1204595"/>
          </a:xfrm>
        </p:spPr>
        <p:txBody>
          <a:bodyPr vert="horz" wrap="square" lIns="0" tIns="0" rIns="0" bIns="0" rtlCol="0" anchor="b" anchorCtr="0">
            <a:normAutofit/>
          </a:bodyPr>
          <a:lstStyle>
            <a:lvl1pPr marL="0" marR="0" lvl="0" algn="l" defTabSz="914400" rtl="0" eaLnBrk="1" fontAlgn="auto" latinLnBrk="0" hangingPunct="1">
              <a:lnSpc>
                <a:spcPct val="100000"/>
              </a:lnSpc>
              <a:spcBef>
                <a:spcPct val="0"/>
              </a:spcBef>
              <a:spcAft>
                <a:spcPct val="0"/>
              </a:spcAft>
              <a:buClrTx/>
              <a:buSzTx/>
              <a:buFontTx/>
              <a:buNone/>
              <a:defRPr kumimoji="0" lang="zh-CN" altLang="en-US" sz="7035" b="1" i="0" u="none" strike="noStrike" kern="1200" cap="none" spc="7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endParaRPr>
              <a:sym typeface="+mn-ea"/>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6" name="图片 5"/>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标题 1"/>
          <p:cNvSpPr>
            <a:spLocks noGrp="1"/>
          </p:cNvSpPr>
          <p:nvPr>
            <p:ph type="title"/>
            <p:custDataLst>
              <p:tags r:id="rId5"/>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11471911" y="0"/>
            <a:ext cx="720091" cy="720091"/>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0" y="6137911"/>
            <a:ext cx="720091" cy="720091"/>
          </a:xfrm>
          <a:prstGeom prst="rect">
            <a:avLst/>
          </a:prstGeom>
        </p:spPr>
      </p:pic>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0" y="-10800"/>
            <a:ext cx="720091" cy="720091"/>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11471911" y="6137911"/>
            <a:ext cx="720091" cy="720091"/>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a:t>单击编辑标题</a:t>
            </a:r>
            <a:endParaRPr lang="zh-CN" altLang="en-US"/>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10"/>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11"/>
            </p:custDataLst>
          </p:nvPr>
        </p:nvSpPr>
        <p:spPr>
          <a:xfrm>
            <a:off x="5101200" y="769939"/>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0" y="6137911"/>
            <a:ext cx="720091" cy="720091"/>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11471911" y="6137911"/>
            <a:ext cx="720091" cy="720091"/>
          </a:xfrm>
          <a:prstGeom prst="rect">
            <a:avLst/>
          </a:prstGeom>
        </p:spPr>
      </p:pic>
      <p:sp>
        <p:nvSpPr>
          <p:cNvPr id="2" name="标题 1"/>
          <p:cNvSpPr>
            <a:spLocks noGrp="1"/>
          </p:cNvSpPr>
          <p:nvPr>
            <p:ph type="title"/>
            <p:custDataLst>
              <p:tags r:id="rId6"/>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endParaRPr lang="zh-CN" altLang="en-US"/>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2"/>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0" y="0"/>
            <a:ext cx="720091" cy="720091"/>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11471911" y="-5379"/>
            <a:ext cx="720091" cy="720091"/>
          </a:xfrm>
          <a:prstGeom prst="rect">
            <a:avLst/>
          </a:prstGeom>
        </p:spPr>
      </p:pic>
      <p:sp>
        <p:nvSpPr>
          <p:cNvPr id="2" name="标题 1"/>
          <p:cNvSpPr>
            <a:spLocks noGrp="1"/>
          </p:cNvSpPr>
          <p:nvPr>
            <p:ph type="title"/>
            <p:custDataLst>
              <p:tags r:id="rId6"/>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11469511" y="-10800"/>
            <a:ext cx="720091" cy="720091"/>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0" y="6137911"/>
            <a:ext cx="720091" cy="720091"/>
          </a:xfrm>
          <a:prstGeom prst="rect">
            <a:avLst/>
          </a:prstGeom>
        </p:spPr>
      </p:pic>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11"/>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 name="文本占位符 10"/>
          <p:cNvSpPr>
            <a:spLocks noGrp="1"/>
          </p:cNvSpPr>
          <p:nvPr>
            <p:ph type="body" sz="quarter" idx="15"/>
            <p:custDataLst>
              <p:tags r:id="rId12"/>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endParaRPr lang="zh-CN" altLang="en-US"/>
          </a:p>
        </p:txBody>
      </p:sp>
      <p:sp>
        <p:nvSpPr>
          <p:cNvPr id="13" name="文本占位符 12"/>
          <p:cNvSpPr>
            <a:spLocks noGrp="1"/>
          </p:cNvSpPr>
          <p:nvPr>
            <p:ph type="body" sz="quarter" idx="16"/>
            <p:custDataLst>
              <p:tags r:id="rId13"/>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2"/>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10438461" y="5104461"/>
            <a:ext cx="1753527" cy="1753527"/>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0" y="-10801"/>
            <a:ext cx="1753527" cy="1753527"/>
          </a:xfrm>
          <a:prstGeom prst="rect">
            <a:avLst/>
          </a:prstGeom>
        </p:spPr>
      </p:pic>
      <p:sp>
        <p:nvSpPr>
          <p:cNvPr id="2" name="标题 1"/>
          <p:cNvSpPr>
            <a:spLocks noGrp="1"/>
          </p:cNvSpPr>
          <p:nvPr>
            <p:ph type="title" hasCustomPrompt="1"/>
            <p:custDataLst>
              <p:tags r:id="rId6"/>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10"/>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8" name="灯片编号占位符 17"/>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副标题 4"/>
          <p:cNvSpPr>
            <a:spLocks noGrp="1"/>
          </p:cNvSpPr>
          <p:nvPr>
            <p:ph type="subTitle" idx="3" hasCustomPrompt="1"/>
            <p:custDataLst>
              <p:tags r:id="rId7"/>
            </p:custDataLst>
          </p:nvPr>
        </p:nvSpPr>
        <p:spPr>
          <a:xfrm>
            <a:off x="762007" y="2402615"/>
            <a:ext cx="4826039" cy="378397"/>
          </a:xfrm>
        </p:spPr>
        <p:txBody>
          <a:bodyPr vert="horz" wrap="square" lIns="0" tIns="0" rIns="0" bIns="0" rtlCol="0" anchor="b" anchorCtr="0">
            <a:normAutofit/>
          </a:bodyPr>
          <a:lstStyle>
            <a:lvl1pPr marL="0" marR="0" lvl="0" indent="0" algn="dist" defTabSz="914400" rtl="0" eaLnBrk="1" fontAlgn="auto" latinLnBrk="0" hangingPunct="1">
              <a:lnSpc>
                <a:spcPct val="100000"/>
              </a:lnSpc>
              <a:spcBef>
                <a:spcPct val="0"/>
              </a:spcBef>
              <a:spcAft>
                <a:spcPct val="0"/>
              </a:spcAft>
              <a:buClrTx/>
              <a:buSzTx/>
              <a:buFont typeface="Arial" panose="020B0604020202020204" pitchFamily="34" charset="0"/>
              <a:buNone/>
              <a:defRPr kumimoji="0" lang="zh-CN" altLang="en-US" sz="2200" b="0" i="0" u="none" strike="noStrike" kern="1200" cap="none" spc="0" normalizeH="0" baseline="0" noProof="0">
                <a:ln>
                  <a:noFill/>
                </a:ln>
                <a:solidFill>
                  <a:schemeClr val="dk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ct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ct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ct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ct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3" name="标题 6"/>
          <p:cNvSpPr>
            <a:spLocks noGrp="1"/>
          </p:cNvSpPr>
          <p:nvPr>
            <p:ph type="ctrTitle" idx="2" hasCustomPrompt="1"/>
            <p:custDataLst>
              <p:tags r:id="rId8"/>
            </p:custDataLst>
          </p:nvPr>
        </p:nvSpPr>
        <p:spPr>
          <a:xfrm>
            <a:off x="762007" y="2892772"/>
            <a:ext cx="4825403" cy="984885"/>
          </a:xfrm>
        </p:spPr>
        <p:txBody>
          <a:bodyPr vert="horz" wrap="square" lIns="0" tIns="0" rIns="0" bIns="0" rtlCol="0" anchor="t" anchorCtr="0">
            <a:normAutofit fontScale="90000"/>
          </a:bodyPr>
          <a:lstStyle>
            <a:lvl1pPr marL="0" marR="0" algn="dist" defTabSz="914400" rtl="0" eaLnBrk="1" fontAlgn="auto" latinLnBrk="0" hangingPunct="1">
              <a:lnSpc>
                <a:spcPct val="100000"/>
              </a:lnSpc>
              <a:spcBef>
                <a:spcPct val="0"/>
              </a:spcBef>
              <a:buClrTx/>
              <a:buSzTx/>
              <a:buFontTx/>
              <a:buNone/>
              <a:defRPr kumimoji="0" lang="zh-CN" altLang="en-US" sz="6400" b="1" i="0" u="none" strike="noStrike" kern="1200" cap="none" spc="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7" name="图片 6"/>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标题 1"/>
          <p:cNvSpPr>
            <a:spLocks noGrp="1"/>
          </p:cNvSpPr>
          <p:nvPr>
            <p:ph type="title"/>
            <p:custDataLst>
              <p:tags r:id="rId5"/>
            </p:custDataLst>
          </p:nvPr>
        </p:nvSpPr>
        <p:spPr>
          <a:xfrm>
            <a:off x="669883" y="443235"/>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6"/>
            </p:custDataLst>
          </p:nvPr>
        </p:nvSpPr>
        <p:spPr>
          <a:xfrm>
            <a:off x="669883"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7" name="图片 6"/>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标题 1"/>
          <p:cNvSpPr>
            <a:spLocks noGrp="1"/>
          </p:cNvSpPr>
          <p:nvPr>
            <p:ph type="title"/>
            <p:custDataLst>
              <p:tags r:id="rId5"/>
            </p:custDataLst>
          </p:nvPr>
        </p:nvSpPr>
        <p:spPr>
          <a:xfrm>
            <a:off x="669883" y="443235"/>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6"/>
            </p:custDataLst>
          </p:nvPr>
        </p:nvSpPr>
        <p:spPr>
          <a:xfrm>
            <a:off x="669883"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stretch>
            <a:fillRect/>
          </a:stretch>
        </p:blipFill>
        <p:spPr>
          <a:xfrm>
            <a:off x="215153" y="1957023"/>
            <a:ext cx="3235351" cy="2943944"/>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11471911" y="6137911"/>
            <a:ext cx="720091" cy="720091"/>
          </a:xfrm>
          <a:prstGeom prst="rect">
            <a:avLst/>
          </a:prstGeom>
        </p:spPr>
      </p:pic>
      <p:pic>
        <p:nvPicPr>
          <p:cNvPr id="7" name="图片 6"/>
          <p:cNvPicPr>
            <a:picLocks noChangeAspect="1"/>
          </p:cNvPicPr>
          <p:nvPr>
            <p:custDataLst>
              <p:tags r:id="rId6"/>
            </p:custDataLst>
          </p:nvPr>
        </p:nvPicPr>
        <p:blipFill>
          <a:blip r:embed="rId5"/>
          <a:stretch>
            <a:fillRect/>
          </a:stretch>
        </p:blipFill>
        <p:spPr>
          <a:xfrm>
            <a:off x="11471911" y="0"/>
            <a:ext cx="720091" cy="720091"/>
          </a:xfrm>
          <a:prstGeom prst="rect">
            <a:avLst/>
          </a:prstGeom>
        </p:spPr>
      </p:pic>
      <p:sp>
        <p:nvSpPr>
          <p:cNvPr id="4" name="日期占位符 3"/>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8" name="标题 2"/>
          <p:cNvSpPr>
            <a:spLocks noGrp="1"/>
          </p:cNvSpPr>
          <p:nvPr>
            <p:ph type="ctrTitle" idx="2" hasCustomPrompt="1"/>
            <p:custDataLst>
              <p:tags r:id="rId10"/>
            </p:custDataLst>
          </p:nvPr>
        </p:nvSpPr>
        <p:spPr>
          <a:xfrm>
            <a:off x="4930091" y="2373457"/>
            <a:ext cx="6646785" cy="2160931"/>
          </a:xfrm>
          <a:ln>
            <a:noFill/>
          </a:ln>
        </p:spPr>
        <p:txBody>
          <a:bodyPr vert="horz" wrap="square" lIns="0" tIns="0" rIns="0" bIns="0" rtlCol="0" anchor="b" anchorCtr="0">
            <a:normAutofit/>
          </a:bodyPr>
          <a:lstStyle>
            <a:lvl1pPr marL="0" marR="0" lvl="0" algn="l" defTabSz="914400" rtl="0" eaLnBrk="1" fontAlgn="auto" latinLnBrk="0" hangingPunct="1">
              <a:lnSpc>
                <a:spcPct val="100000"/>
              </a:lnSpc>
              <a:spcBef>
                <a:spcPct val="0"/>
              </a:spcBef>
              <a:spcAft>
                <a:spcPct val="0"/>
              </a:spcAft>
              <a:buClrTx/>
              <a:buSzTx/>
              <a:buFontTx/>
              <a:buNone/>
              <a:defRPr kumimoji="0" lang="zh-CN" altLang="en-US" sz="4000" b="1" i="0" u="none" strike="noStrike" kern="1200" cap="none" spc="6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endParaRPr>
              <a:sym typeface="+mn-ea"/>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8" name="图片 7"/>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标题 1"/>
          <p:cNvSpPr>
            <a:spLocks noGrp="1"/>
          </p:cNvSpPr>
          <p:nvPr>
            <p:ph type="title"/>
            <p:custDataLst>
              <p:tags r:id="rId5"/>
            </p:custDataLst>
          </p:nvPr>
        </p:nvSpPr>
        <p:spPr>
          <a:xfrm>
            <a:off x="669883" y="443235"/>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669931" y="952508"/>
            <a:ext cx="5283243"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3"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10" name="图片 9"/>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标题 1"/>
          <p:cNvSpPr>
            <a:spLocks noGrp="1"/>
          </p:cNvSpPr>
          <p:nvPr>
            <p:ph type="title"/>
            <p:custDataLst>
              <p:tags r:id="rId5"/>
            </p:custDataLst>
          </p:nvPr>
        </p:nvSpPr>
        <p:spPr>
          <a:xfrm>
            <a:off x="669883" y="443235"/>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6"/>
            </p:custDataLst>
          </p:nvPr>
        </p:nvSpPr>
        <p:spPr>
          <a:xfrm>
            <a:off x="669931" y="952508"/>
            <a:ext cx="5283243" cy="381003"/>
          </a:xfrm>
        </p:spPr>
        <p:txBody>
          <a:bodyPr lIns="90170" tIns="46990" rIns="90170" bIns="46990" anchor="ctr" anchorCtr="0">
            <a:noAutofit/>
          </a:bodyPr>
          <a:lstStyle>
            <a:lvl1pPr marL="0" indent="0" eaLnBrk="1" fontAlgn="auto" latinLnBrk="0" hangingPunct="1">
              <a:lnSpc>
                <a:spcPct val="100000"/>
              </a:lnSpc>
              <a:spcAft>
                <a:spcPct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7"/>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8"/>
            </p:custDataLst>
          </p:nvPr>
        </p:nvSpPr>
        <p:spPr>
          <a:xfrm>
            <a:off x="6235751" y="952508"/>
            <a:ext cx="5283243"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ct val="0"/>
              </a:spcBef>
              <a:spcAft>
                <a:spcPct val="0"/>
              </a:spcAft>
              <a:buFont typeface="Arial" panose="020B0604020202020204" pitchFamily="34" charset="0"/>
              <a:buNone/>
              <a:defRPr kumimoji="0" lang="zh-CN" altLang="en-US" sz="2000" b="0" i="0" u="none" strike="noStrike" kern="1200" cap="none" spc="20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1" y="1406525"/>
            <a:ext cx="5283243"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408791" y="1432103"/>
            <a:ext cx="4389120" cy="399379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11471911" y="0"/>
            <a:ext cx="720091" cy="720091"/>
          </a:xfrm>
          <a:prstGeom prst="rect">
            <a:avLst/>
          </a:prstGeom>
        </p:spPr>
      </p:pic>
      <p:sp>
        <p:nvSpPr>
          <p:cNvPr id="2" name="标题 1"/>
          <p:cNvSpPr>
            <a:spLocks noGrp="1"/>
          </p:cNvSpPr>
          <p:nvPr>
            <p:ph type="title"/>
            <p:custDataLst>
              <p:tags r:id="rId6"/>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8" name="图片 7"/>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标题 1"/>
          <p:cNvSpPr>
            <a:spLocks noGrp="1"/>
          </p:cNvSpPr>
          <p:nvPr>
            <p:ph type="title"/>
            <p:custDataLst>
              <p:tags r:id="rId5"/>
            </p:custDataLst>
          </p:nvPr>
        </p:nvSpPr>
        <p:spPr>
          <a:xfrm>
            <a:off x="669931" y="443235"/>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6"/>
            </p:custDataLst>
          </p:nvPr>
        </p:nvSpPr>
        <p:spPr>
          <a:xfrm>
            <a:off x="669931" y="952508"/>
            <a:ext cx="5283243"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7"/>
            </p:custDataLst>
          </p:nvPr>
        </p:nvSpPr>
        <p:spPr>
          <a:xfrm>
            <a:off x="6238925" y="952508"/>
            <a:ext cx="5283243"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7" name="图片 6"/>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竖排标题 1"/>
          <p:cNvSpPr>
            <a:spLocks noGrp="1"/>
          </p:cNvSpPr>
          <p:nvPr>
            <p:ph type="title" orient="vert"/>
            <p:custDataLst>
              <p:tags r:id="rId5"/>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ct val="0"/>
              </a:spcAft>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2" name="图片 1"/>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1"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6" name="文本占位符 2"/>
          <p:cNvSpPr>
            <a:spLocks noGrp="1"/>
          </p:cNvSpPr>
          <p:nvPr>
            <p:ph type="body" idx="1" hasCustomPrompt="1"/>
            <p:custDataLst>
              <p:tags r:id="rId7"/>
            </p:custDataLst>
          </p:nvPr>
        </p:nvSpPr>
        <p:spPr>
          <a:xfrm>
            <a:off x="762007" y="3436287"/>
            <a:ext cx="4826039" cy="1326555"/>
          </a:xfrm>
        </p:spPr>
        <p:txBody>
          <a:bodyPr vert="horz" wrap="square" lIns="0" tIns="0" rIns="0" bIns="0" rtlCol="0" anchor="t">
            <a:normAutofit/>
          </a:bodyPr>
          <a:lstStyle>
            <a:lvl1pPr marL="0" marR="0" lvl="0" indent="0" algn="l" defTabSz="914400" rtl="0" eaLnBrk="1" fontAlgn="auto" latinLnBrk="0" hangingPunct="1">
              <a:lnSpc>
                <a:spcPct val="120000"/>
              </a:lnSpc>
              <a:spcBef>
                <a:spcPct val="0"/>
              </a:spcBef>
              <a:spcAft>
                <a:spcPct val="0"/>
              </a:spcAft>
              <a:buClrTx/>
              <a:buSzTx/>
              <a:buFont typeface="Arial" panose="020B0604020202020204" pitchFamily="34" charset="0"/>
              <a:buNone/>
              <a:defRPr kumimoji="0" lang="zh-CN" altLang="en-US" sz="2000" b="0" i="0" u="none" strike="noStrike" kern="1200" cap="none" spc="200" normalizeH="0" baseline="0" noProof="0">
                <a:ln>
                  <a:noFill/>
                </a:ln>
                <a:solidFill>
                  <a:schemeClr val="dk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ct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ct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ct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ct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7" name="标题 4"/>
          <p:cNvSpPr>
            <a:spLocks noGrp="1"/>
          </p:cNvSpPr>
          <p:nvPr>
            <p:ph type="title" hasCustomPrompt="1"/>
            <p:custDataLst>
              <p:tags r:id="rId8"/>
            </p:custDataLst>
          </p:nvPr>
        </p:nvSpPr>
        <p:spPr>
          <a:xfrm>
            <a:off x="762007" y="2095167"/>
            <a:ext cx="4825403" cy="1204595"/>
          </a:xfrm>
        </p:spPr>
        <p:txBody>
          <a:bodyPr vert="horz" wrap="square" lIns="0" tIns="0" rIns="0" bIns="0" rtlCol="0" anchor="b" anchorCtr="0">
            <a:normAutofit/>
          </a:bodyPr>
          <a:lstStyle>
            <a:lvl1pPr marL="0" marR="0" lvl="0" algn="l" defTabSz="914400" rtl="0" eaLnBrk="1" fontAlgn="auto" latinLnBrk="0" hangingPunct="1">
              <a:lnSpc>
                <a:spcPct val="100000"/>
              </a:lnSpc>
              <a:spcBef>
                <a:spcPct val="0"/>
              </a:spcBef>
              <a:spcAft>
                <a:spcPct val="0"/>
              </a:spcAft>
              <a:buClrTx/>
              <a:buSzTx/>
              <a:buFontTx/>
              <a:buNone/>
              <a:defRPr kumimoji="0" lang="zh-CN" altLang="en-US" sz="7035" b="1" i="0" u="none" strike="noStrike" kern="1200" cap="none" spc="7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endParaRPr>
              <a:sym typeface="+mn-ea"/>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stretch>
            <a:fillRect/>
          </a:stretch>
        </p:blipFill>
        <p:spPr>
          <a:xfrm>
            <a:off x="215153" y="1957023"/>
            <a:ext cx="3235351" cy="2943944"/>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11471911" y="6137911"/>
            <a:ext cx="720091" cy="720091"/>
          </a:xfrm>
          <a:prstGeom prst="rect">
            <a:avLst/>
          </a:prstGeom>
        </p:spPr>
      </p:pic>
      <p:pic>
        <p:nvPicPr>
          <p:cNvPr id="7" name="图片 6"/>
          <p:cNvPicPr>
            <a:picLocks noChangeAspect="1"/>
          </p:cNvPicPr>
          <p:nvPr>
            <p:custDataLst>
              <p:tags r:id="rId6"/>
            </p:custDataLst>
          </p:nvPr>
        </p:nvPicPr>
        <p:blipFill>
          <a:blip r:embed="rId5"/>
          <a:stretch>
            <a:fillRect/>
          </a:stretch>
        </p:blipFill>
        <p:spPr>
          <a:xfrm>
            <a:off x="11471911" y="0"/>
            <a:ext cx="720091" cy="720091"/>
          </a:xfrm>
          <a:prstGeom prst="rect">
            <a:avLst/>
          </a:prstGeom>
        </p:spPr>
      </p:pic>
      <p:sp>
        <p:nvSpPr>
          <p:cNvPr id="4" name="日期占位符 3"/>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8" name="标题 2"/>
          <p:cNvSpPr>
            <a:spLocks noGrp="1"/>
          </p:cNvSpPr>
          <p:nvPr>
            <p:ph type="ctrTitle" idx="2" hasCustomPrompt="1"/>
            <p:custDataLst>
              <p:tags r:id="rId10"/>
            </p:custDataLst>
          </p:nvPr>
        </p:nvSpPr>
        <p:spPr>
          <a:xfrm>
            <a:off x="4930091" y="2373457"/>
            <a:ext cx="6646785" cy="2160931"/>
          </a:xfrm>
          <a:ln>
            <a:noFill/>
          </a:ln>
        </p:spPr>
        <p:txBody>
          <a:bodyPr vert="horz" wrap="square" lIns="0" tIns="0" rIns="0" bIns="0" rtlCol="0" anchor="b" anchorCtr="0">
            <a:normAutofit/>
          </a:bodyPr>
          <a:lstStyle>
            <a:lvl1pPr marL="0" marR="0" lvl="0" algn="l" defTabSz="914400" rtl="0" eaLnBrk="1" fontAlgn="auto" latinLnBrk="0" hangingPunct="1">
              <a:lnSpc>
                <a:spcPct val="100000"/>
              </a:lnSpc>
              <a:spcBef>
                <a:spcPct val="0"/>
              </a:spcBef>
              <a:spcAft>
                <a:spcPct val="0"/>
              </a:spcAft>
              <a:buClrTx/>
              <a:buSzTx/>
              <a:buFontTx/>
              <a:buNone/>
              <a:defRPr kumimoji="0" lang="zh-CN" altLang="en-US" sz="4000" b="1" i="0" u="none" strike="noStrike" kern="1200" cap="none" spc="6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endParaRPr>
              <a:sym typeface="+mn-ea"/>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6" name="图片 5"/>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标题 1"/>
          <p:cNvSpPr>
            <a:spLocks noGrp="1"/>
          </p:cNvSpPr>
          <p:nvPr>
            <p:ph type="title"/>
            <p:custDataLst>
              <p:tags r:id="rId5"/>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11471911" y="0"/>
            <a:ext cx="720091" cy="720091"/>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0" y="6137911"/>
            <a:ext cx="720091" cy="720091"/>
          </a:xfrm>
          <a:prstGeom prst="rect">
            <a:avLst/>
          </a:prstGeom>
        </p:spPr>
      </p:pic>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0" y="-10800"/>
            <a:ext cx="720091" cy="720091"/>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11471911" y="6137911"/>
            <a:ext cx="720091" cy="720091"/>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a:t>单击编辑标题</a:t>
            </a:r>
            <a:endParaRPr lang="zh-CN" altLang="en-US"/>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10"/>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11"/>
            </p:custDataLst>
          </p:nvPr>
        </p:nvSpPr>
        <p:spPr>
          <a:xfrm>
            <a:off x="5101200" y="769939"/>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0" y="6137911"/>
            <a:ext cx="720091" cy="720091"/>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11471911" y="6137911"/>
            <a:ext cx="720091" cy="720091"/>
          </a:xfrm>
          <a:prstGeom prst="rect">
            <a:avLst/>
          </a:prstGeom>
        </p:spPr>
      </p:pic>
      <p:sp>
        <p:nvSpPr>
          <p:cNvPr id="2" name="标题 1"/>
          <p:cNvSpPr>
            <a:spLocks noGrp="1"/>
          </p:cNvSpPr>
          <p:nvPr>
            <p:ph type="title"/>
            <p:custDataLst>
              <p:tags r:id="rId6"/>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endParaRPr lang="zh-CN" altLang="en-US"/>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2"/>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0" y="0"/>
            <a:ext cx="720091" cy="720091"/>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11471911" y="-5379"/>
            <a:ext cx="720091" cy="720091"/>
          </a:xfrm>
          <a:prstGeom prst="rect">
            <a:avLst/>
          </a:prstGeom>
        </p:spPr>
      </p:pic>
      <p:sp>
        <p:nvSpPr>
          <p:cNvPr id="2" name="标题 1"/>
          <p:cNvSpPr>
            <a:spLocks noGrp="1"/>
          </p:cNvSpPr>
          <p:nvPr>
            <p:ph type="title"/>
            <p:custDataLst>
              <p:tags r:id="rId6"/>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11469511" y="-10800"/>
            <a:ext cx="720091" cy="720091"/>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0" y="6137911"/>
            <a:ext cx="720091" cy="720091"/>
          </a:xfrm>
          <a:prstGeom prst="rect">
            <a:avLst/>
          </a:prstGeom>
        </p:spPr>
      </p:pic>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11"/>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 name="文本占位符 10"/>
          <p:cNvSpPr>
            <a:spLocks noGrp="1"/>
          </p:cNvSpPr>
          <p:nvPr>
            <p:ph type="body" sz="quarter" idx="15"/>
            <p:custDataLst>
              <p:tags r:id="rId12"/>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endParaRPr lang="zh-CN" altLang="en-US"/>
          </a:p>
        </p:txBody>
      </p:sp>
      <p:sp>
        <p:nvSpPr>
          <p:cNvPr id="13" name="文本占位符 12"/>
          <p:cNvSpPr>
            <a:spLocks noGrp="1"/>
          </p:cNvSpPr>
          <p:nvPr>
            <p:ph type="body" sz="quarter" idx="16"/>
            <p:custDataLst>
              <p:tags r:id="rId13"/>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2"/>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10438461" y="5104461"/>
            <a:ext cx="1753527" cy="1753527"/>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0" y="-10801"/>
            <a:ext cx="1753527" cy="1753527"/>
          </a:xfrm>
          <a:prstGeom prst="rect">
            <a:avLst/>
          </a:prstGeom>
        </p:spPr>
      </p:pic>
      <p:sp>
        <p:nvSpPr>
          <p:cNvPr id="2" name="标题 1"/>
          <p:cNvSpPr>
            <a:spLocks noGrp="1"/>
          </p:cNvSpPr>
          <p:nvPr>
            <p:ph type="title" hasCustomPrompt="1"/>
            <p:custDataLst>
              <p:tags r:id="rId6"/>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10"/>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p:cSld name="1_自定义版式">
    <p:spTree>
      <p:nvGrpSpPr>
        <p:cNvPr id="1" name=""/>
        <p:cNvGrpSpPr/>
        <p:nvPr/>
      </p:nvGrpSpPr>
      <p:grpSpPr>
        <a:xfrm>
          <a:off x="0" y="0"/>
          <a:ext cx="0" cy="0"/>
          <a:chOff x="0" y="0"/>
          <a:chExt cx="0" cy="0"/>
        </a:xfrm>
      </p:grpSpPr>
      <p:sp>
        <p:nvSpPr>
          <p:cNvPr id="2" name="矩形 1"/>
          <p:cNvSpPr/>
          <p:nvPr/>
        </p:nvSpPr>
        <p:spPr>
          <a:xfrm>
            <a:off x="0" y="1408386"/>
            <a:ext cx="12192000" cy="5449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8" name="图片 7"/>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标题 1"/>
          <p:cNvSpPr>
            <a:spLocks noGrp="1"/>
          </p:cNvSpPr>
          <p:nvPr>
            <p:ph type="title"/>
            <p:custDataLst>
              <p:tags r:id="rId5"/>
            </p:custDataLst>
          </p:nvPr>
        </p:nvSpPr>
        <p:spPr>
          <a:xfrm>
            <a:off x="669883" y="443235"/>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669931" y="952508"/>
            <a:ext cx="5283243"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3"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10" name="图片 9"/>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标题 1"/>
          <p:cNvSpPr>
            <a:spLocks noGrp="1"/>
          </p:cNvSpPr>
          <p:nvPr>
            <p:ph type="title"/>
            <p:custDataLst>
              <p:tags r:id="rId5"/>
            </p:custDataLst>
          </p:nvPr>
        </p:nvSpPr>
        <p:spPr>
          <a:xfrm>
            <a:off x="669883" y="443235"/>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6"/>
            </p:custDataLst>
          </p:nvPr>
        </p:nvSpPr>
        <p:spPr>
          <a:xfrm>
            <a:off x="669931" y="952508"/>
            <a:ext cx="5283243" cy="381003"/>
          </a:xfrm>
        </p:spPr>
        <p:txBody>
          <a:bodyPr lIns="90170" tIns="46990" rIns="90170" bIns="46990" anchor="ctr" anchorCtr="0">
            <a:noAutofit/>
          </a:bodyPr>
          <a:lstStyle>
            <a:lvl1pPr marL="0" indent="0" eaLnBrk="1" fontAlgn="auto" latinLnBrk="0" hangingPunct="1">
              <a:lnSpc>
                <a:spcPct val="100000"/>
              </a:lnSpc>
              <a:spcAft>
                <a:spcPct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7"/>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8"/>
            </p:custDataLst>
          </p:nvPr>
        </p:nvSpPr>
        <p:spPr>
          <a:xfrm>
            <a:off x="6235751" y="952508"/>
            <a:ext cx="5283243"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ct val="0"/>
              </a:spcBef>
              <a:spcAft>
                <a:spcPct val="0"/>
              </a:spcAft>
              <a:buFont typeface="Arial" panose="020B0604020202020204" pitchFamily="34" charset="0"/>
              <a:buNone/>
              <a:defRPr kumimoji="0" lang="zh-CN" altLang="en-US" sz="2000" b="0" i="0" u="none" strike="noStrike" kern="1200" cap="none" spc="20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1" y="1406525"/>
            <a:ext cx="5283243"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408791" y="1432103"/>
            <a:ext cx="4389120" cy="399379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11471911" y="0"/>
            <a:ext cx="720091" cy="720091"/>
          </a:xfrm>
          <a:prstGeom prst="rect">
            <a:avLst/>
          </a:prstGeom>
        </p:spPr>
      </p:pic>
      <p:sp>
        <p:nvSpPr>
          <p:cNvPr id="2" name="标题 1"/>
          <p:cNvSpPr>
            <a:spLocks noGrp="1"/>
          </p:cNvSpPr>
          <p:nvPr>
            <p:ph type="title"/>
            <p:custDataLst>
              <p:tags r:id="rId6"/>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8" name="图片 7"/>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标题 1"/>
          <p:cNvSpPr>
            <a:spLocks noGrp="1"/>
          </p:cNvSpPr>
          <p:nvPr>
            <p:ph type="title"/>
            <p:custDataLst>
              <p:tags r:id="rId5"/>
            </p:custDataLst>
          </p:nvPr>
        </p:nvSpPr>
        <p:spPr>
          <a:xfrm>
            <a:off x="669931" y="443235"/>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6"/>
            </p:custDataLst>
          </p:nvPr>
        </p:nvSpPr>
        <p:spPr>
          <a:xfrm>
            <a:off x="669931" y="952508"/>
            <a:ext cx="5283243"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7"/>
            </p:custDataLst>
          </p:nvPr>
        </p:nvSpPr>
        <p:spPr>
          <a:xfrm>
            <a:off x="6238925" y="952508"/>
            <a:ext cx="5283243"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137911"/>
            <a:ext cx="720091" cy="720091"/>
          </a:xfrm>
          <a:prstGeom prst="rect">
            <a:avLst/>
          </a:prstGeom>
        </p:spPr>
      </p:pic>
      <p:pic>
        <p:nvPicPr>
          <p:cNvPr id="7" name="图片 6"/>
          <p:cNvPicPr>
            <a:picLocks noChangeAspect="1"/>
          </p:cNvPicPr>
          <p:nvPr>
            <p:custDataLst>
              <p:tags r:id="rId4"/>
            </p:custDataLst>
          </p:nvPr>
        </p:nvPicPr>
        <p:blipFill>
          <a:blip r:embed="rId3"/>
          <a:stretch>
            <a:fillRect/>
          </a:stretch>
        </p:blipFill>
        <p:spPr>
          <a:xfrm>
            <a:off x="11471911" y="0"/>
            <a:ext cx="720091" cy="720091"/>
          </a:xfrm>
          <a:prstGeom prst="rect">
            <a:avLst/>
          </a:prstGeom>
        </p:spPr>
      </p:pic>
      <p:sp>
        <p:nvSpPr>
          <p:cNvPr id="2" name="竖排标题 1"/>
          <p:cNvSpPr>
            <a:spLocks noGrp="1"/>
          </p:cNvSpPr>
          <p:nvPr>
            <p:ph type="title" orient="vert"/>
            <p:custDataLst>
              <p:tags r:id="rId5"/>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ct val="0"/>
              </a:spcAft>
              <a:buNone/>
              <a:def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0" Type="http://schemas.openxmlformats.org/officeDocument/2006/relationships/theme" Target="../theme/theme1.xml"/><Relationship Id="rId3" Type="http://schemas.openxmlformats.org/officeDocument/2006/relationships/slideLayout" Target="../slideLayouts/slideLayout3.xml"/><Relationship Id="rId29" Type="http://schemas.openxmlformats.org/officeDocument/2006/relationships/tags" Target="../tags/tag142.xml"/><Relationship Id="rId28" Type="http://schemas.openxmlformats.org/officeDocument/2006/relationships/image" Target="file:///D:\qq&#25991;&#20214;\712321467\Image\C2C\Image2\%7b75232B38-A165-1FB7-499C-2E1C792CACB5%7d.png" TargetMode="External"/><Relationship Id="rId27" Type="http://schemas.openxmlformats.org/officeDocument/2006/relationships/image" Target="../media/image7.png"/><Relationship Id="rId26" Type="http://schemas.openxmlformats.org/officeDocument/2006/relationships/tags" Target="../tags/tag141.xml"/><Relationship Id="rId25" Type="http://schemas.openxmlformats.org/officeDocument/2006/relationships/tags" Target="../tags/tag140.xml"/><Relationship Id="rId24" Type="http://schemas.openxmlformats.org/officeDocument/2006/relationships/tags" Target="../tags/tag139.xml"/><Relationship Id="rId23" Type="http://schemas.openxmlformats.org/officeDocument/2006/relationships/tags" Target="../tags/tag138.xml"/><Relationship Id="rId22" Type="http://schemas.openxmlformats.org/officeDocument/2006/relationships/tags" Target="../tags/tag137.xml"/><Relationship Id="rId21" Type="http://schemas.openxmlformats.org/officeDocument/2006/relationships/tags" Target="../tags/tag136.xml"/><Relationship Id="rId20" Type="http://schemas.openxmlformats.org/officeDocument/2006/relationships/tags" Target="../tags/tag135.xml"/><Relationship Id="rId2" Type="http://schemas.openxmlformats.org/officeDocument/2006/relationships/slideLayout" Target="../slideLayouts/slideLayout2.xml"/><Relationship Id="rId19" Type="http://schemas.openxmlformats.org/officeDocument/2006/relationships/image" Target="../media/image6.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1" Type="http://schemas.openxmlformats.org/officeDocument/2006/relationships/theme" Target="../theme/theme2.xml"/><Relationship Id="rId30" Type="http://schemas.openxmlformats.org/officeDocument/2006/relationships/tags" Target="../tags/tag284.xml"/><Relationship Id="rId3" Type="http://schemas.openxmlformats.org/officeDocument/2006/relationships/slideLayout" Target="../slideLayouts/slideLayout21.xml"/><Relationship Id="rId29" Type="http://schemas.openxmlformats.org/officeDocument/2006/relationships/image" Target="file:///D:\qq&#25991;&#20214;\712321467\Image\C2C\Image2\%7b75232B38-A165-1FB7-499C-2E1C792CACB5%7d.png" TargetMode="External"/><Relationship Id="rId28" Type="http://schemas.openxmlformats.org/officeDocument/2006/relationships/image" Target="../media/image7.png"/><Relationship Id="rId27" Type="http://schemas.openxmlformats.org/officeDocument/2006/relationships/tags" Target="../tags/tag283.xml"/><Relationship Id="rId26" Type="http://schemas.openxmlformats.org/officeDocument/2006/relationships/tags" Target="../tags/tag282.xml"/><Relationship Id="rId25" Type="http://schemas.openxmlformats.org/officeDocument/2006/relationships/tags" Target="../tags/tag281.xml"/><Relationship Id="rId24" Type="http://schemas.openxmlformats.org/officeDocument/2006/relationships/tags" Target="../tags/tag280.xml"/><Relationship Id="rId23" Type="http://schemas.openxmlformats.org/officeDocument/2006/relationships/tags" Target="../tags/tag279.xml"/><Relationship Id="rId22" Type="http://schemas.openxmlformats.org/officeDocument/2006/relationships/tags" Target="../tags/tag278.xml"/><Relationship Id="rId21" Type="http://schemas.openxmlformats.org/officeDocument/2006/relationships/tags" Target="../tags/tag277.xml"/><Relationship Id="rId20" Type="http://schemas.openxmlformats.org/officeDocument/2006/relationships/image" Target="../media/image6.jpeg"/><Relationship Id="rId2" Type="http://schemas.openxmlformats.org/officeDocument/2006/relationships/slideLayout" Target="../slideLayouts/slideLayout20.xml"/><Relationship Id="rId19" Type="http://schemas.openxmlformats.org/officeDocument/2006/relationships/slideLayout" Target="../slideLayouts/slideLayout37.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3" y="443231"/>
            <a:ext cx="10852237" cy="441964"/>
          </a:xfrm>
          <a:prstGeom prst="rect">
            <a:avLst/>
          </a:prstGeom>
        </p:spPr>
        <p:txBody>
          <a:bodyPr vert="horz" wrap="square"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21"/>
            </p:custDataLst>
          </p:nvPr>
        </p:nvSpPr>
        <p:spPr>
          <a:xfrm>
            <a:off x="669883" y="961399"/>
            <a:ext cx="10852237" cy="5388907"/>
          </a:xfrm>
          <a:prstGeom prst="rect">
            <a:avLst/>
          </a:prstGeom>
        </p:spPr>
        <p:txBody>
          <a:bodyPr vert="horz" wrap="square" lIns="90170" tIns="46990" rIns="90170" bIns="4699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22"/>
            </p:custDataLst>
          </p:nvPr>
        </p:nvSpPr>
        <p:spPr>
          <a:xfrm>
            <a:off x="879743"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KSO_TEMPLATE" hidden="1"/>
          <p:cNvSpPr/>
          <p:nvPr userDrawn="1">
            <p:custDataLst>
              <p:tags r:id="rId25"/>
            </p:custDataLst>
          </p:nvPr>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solidFill>
                <a:schemeClr val="lt1"/>
              </a:solidFill>
            </a:endParaRPr>
          </a:p>
        </p:txBody>
      </p:sp>
      <p:pic>
        <p:nvPicPr>
          <p:cNvPr id="8" name="图片 1073743875" descr="学科网 zxxk.com"/>
          <p:cNvPicPr>
            <a:picLocks noChangeAspect="1"/>
          </p:cNvPicPr>
          <p:nvPr>
            <p:custDataLst>
              <p:tags r:id="rId26"/>
            </p:custDataLst>
          </p:nvPr>
        </p:nvPicPr>
        <p:blipFill>
          <a:blip r:embed="rId27" r:link="rId28"/>
          <a:stretch>
            <a:fillRect/>
          </a:stretch>
        </p:blipFill>
        <p:spPr>
          <a:xfrm>
            <a:off x="1117600" y="486833"/>
            <a:ext cx="12700" cy="12700"/>
          </a:xfrm>
          <a:prstGeom prst="rect">
            <a:avLst/>
          </a:prstGeom>
          <a:noFill/>
          <a:ln>
            <a:noFill/>
            <a:miter lim="800000"/>
            <a:headEnd/>
            <a:tailEnd/>
          </a:ln>
        </p:spPr>
      </p:pic>
      <p:pic>
        <p:nvPicPr>
          <p:cNvPr id="9" name="图片 1073743875" descr="学科网 zxxk.com"/>
          <p:cNvPicPr>
            <a:picLocks noChangeAspect="1"/>
          </p:cNvPicPr>
          <p:nvPr>
            <p:custDataLst>
              <p:tags r:id="rId29"/>
            </p:custDataLst>
          </p:nvPr>
        </p:nvPicPr>
        <p:blipFill>
          <a:blip r:embed="rId27" r:link="rId28"/>
          <a:stretch>
            <a:fillRect/>
          </a:stretch>
        </p:blipFill>
        <p:spPr>
          <a:xfrm>
            <a:off x="1117600" y="486833"/>
            <a:ext cx="12700" cy="12700"/>
          </a:xfrm>
          <a:prstGeom prst="rect">
            <a:avLst/>
          </a:prstGeom>
          <a:noFill/>
          <a:ln>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20"/>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3" y="443231"/>
            <a:ext cx="10852237" cy="441964"/>
          </a:xfrm>
          <a:prstGeom prst="rect">
            <a:avLst/>
          </a:prstGeom>
        </p:spPr>
        <p:txBody>
          <a:bodyPr vert="horz" wrap="square"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22"/>
            </p:custDataLst>
          </p:nvPr>
        </p:nvSpPr>
        <p:spPr>
          <a:xfrm>
            <a:off x="669883" y="961399"/>
            <a:ext cx="10852237" cy="5388907"/>
          </a:xfrm>
          <a:prstGeom prst="rect">
            <a:avLst/>
          </a:prstGeom>
        </p:spPr>
        <p:txBody>
          <a:bodyPr vert="horz" wrap="square" lIns="90170" tIns="46990" rIns="90170" bIns="4699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23"/>
            </p:custDataLst>
          </p:nvPr>
        </p:nvSpPr>
        <p:spPr>
          <a:xfrm>
            <a:off x="879743"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KSO_TEMPLATE" hidden="1"/>
          <p:cNvSpPr/>
          <p:nvPr userDrawn="1">
            <p:custDataLst>
              <p:tags r:id="rId26"/>
            </p:custDataLst>
          </p:nvPr>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pic>
        <p:nvPicPr>
          <p:cNvPr id="8" name="图片 1073743875" descr="学科网 zxxk.com"/>
          <p:cNvPicPr>
            <a:picLocks noChangeAspect="1"/>
          </p:cNvPicPr>
          <p:nvPr>
            <p:custDataLst>
              <p:tags r:id="rId27"/>
            </p:custDataLst>
          </p:nvPr>
        </p:nvPicPr>
        <p:blipFill>
          <a:blip r:embed="rId28" r:link="rId29"/>
          <a:stretch>
            <a:fillRect/>
          </a:stretch>
        </p:blipFill>
        <p:spPr>
          <a:xfrm>
            <a:off x="1117600" y="486833"/>
            <a:ext cx="12700" cy="12700"/>
          </a:xfrm>
          <a:prstGeom prst="rect">
            <a:avLst/>
          </a:prstGeom>
          <a:noFill/>
          <a:ln>
            <a:noFill/>
            <a:miter lim="800000"/>
            <a:headEnd/>
            <a:tailEnd/>
          </a:ln>
        </p:spPr>
      </p:pic>
      <p:pic>
        <p:nvPicPr>
          <p:cNvPr id="9" name="图片 1073743875" descr="学科网 zxxk.com"/>
          <p:cNvPicPr>
            <a:picLocks noChangeAspect="1"/>
          </p:cNvPicPr>
          <p:nvPr>
            <p:custDataLst>
              <p:tags r:id="rId30"/>
            </p:custDataLst>
          </p:nvPr>
        </p:nvPicPr>
        <p:blipFill>
          <a:blip r:embed="rId28" r:link="rId29"/>
          <a:stretch>
            <a:fillRect/>
          </a:stretch>
        </p:blipFill>
        <p:spPr>
          <a:xfrm>
            <a:off x="1117600" y="486833"/>
            <a:ext cx="12700" cy="12700"/>
          </a:xfrm>
          <a:prstGeom prst="rect">
            <a:avLst/>
          </a:prstGeom>
          <a:noFill/>
          <a:ln>
            <a:noFill/>
            <a:miter lim="800000"/>
            <a:headEnd/>
            <a:tailEnd/>
          </a:ln>
        </p:spPr>
      </p:pic>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Lst>
  <p:transition/>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289.xml"/><Relationship Id="rId8" Type="http://schemas.openxmlformats.org/officeDocument/2006/relationships/image" Target="../media/image11.png"/><Relationship Id="rId7" Type="http://schemas.openxmlformats.org/officeDocument/2006/relationships/tags" Target="../tags/tag288.xml"/><Relationship Id="rId6" Type="http://schemas.openxmlformats.org/officeDocument/2006/relationships/image" Target="../media/image10.png"/><Relationship Id="rId5" Type="http://schemas.openxmlformats.org/officeDocument/2006/relationships/tags" Target="../tags/tag287.xml"/><Relationship Id="rId4" Type="http://schemas.openxmlformats.org/officeDocument/2006/relationships/image" Target="../media/image9.png"/><Relationship Id="rId30" Type="http://schemas.openxmlformats.org/officeDocument/2006/relationships/slideLayout" Target="../slideLayouts/slideLayout7.xml"/><Relationship Id="rId3" Type="http://schemas.openxmlformats.org/officeDocument/2006/relationships/tags" Target="../tags/tag286.xml"/><Relationship Id="rId29" Type="http://schemas.openxmlformats.org/officeDocument/2006/relationships/tags" Target="../tags/tag306.xml"/><Relationship Id="rId28" Type="http://schemas.openxmlformats.org/officeDocument/2006/relationships/tags" Target="../tags/tag305.xml"/><Relationship Id="rId27" Type="http://schemas.openxmlformats.org/officeDocument/2006/relationships/tags" Target="../tags/tag304.xml"/><Relationship Id="rId26" Type="http://schemas.openxmlformats.org/officeDocument/2006/relationships/tags" Target="../tags/tag303.xml"/><Relationship Id="rId25" Type="http://schemas.openxmlformats.org/officeDocument/2006/relationships/tags" Target="../tags/tag302.xml"/><Relationship Id="rId24" Type="http://schemas.openxmlformats.org/officeDocument/2006/relationships/tags" Target="../tags/tag301.xml"/><Relationship Id="rId23" Type="http://schemas.openxmlformats.org/officeDocument/2006/relationships/tags" Target="../tags/tag300.xml"/><Relationship Id="rId22" Type="http://schemas.openxmlformats.org/officeDocument/2006/relationships/tags" Target="../tags/tag299.xml"/><Relationship Id="rId21" Type="http://schemas.openxmlformats.org/officeDocument/2006/relationships/tags" Target="../tags/tag298.xml"/><Relationship Id="rId20" Type="http://schemas.openxmlformats.org/officeDocument/2006/relationships/image" Target="../media/image14.png"/><Relationship Id="rId2" Type="http://schemas.openxmlformats.org/officeDocument/2006/relationships/image" Target="../media/image8.png"/><Relationship Id="rId19" Type="http://schemas.openxmlformats.org/officeDocument/2006/relationships/tags" Target="../tags/tag297.xml"/><Relationship Id="rId18" Type="http://schemas.openxmlformats.org/officeDocument/2006/relationships/image" Target="../media/image13.png"/><Relationship Id="rId17" Type="http://schemas.openxmlformats.org/officeDocument/2006/relationships/tags" Target="../tags/tag296.xml"/><Relationship Id="rId16" Type="http://schemas.openxmlformats.org/officeDocument/2006/relationships/tags" Target="../tags/tag295.xml"/><Relationship Id="rId15" Type="http://schemas.openxmlformats.org/officeDocument/2006/relationships/tags" Target="../tags/tag294.xml"/><Relationship Id="rId14" Type="http://schemas.openxmlformats.org/officeDocument/2006/relationships/tags" Target="../tags/tag293.xml"/><Relationship Id="rId13" Type="http://schemas.openxmlformats.org/officeDocument/2006/relationships/tags" Target="../tags/tag292.xml"/><Relationship Id="rId12" Type="http://schemas.openxmlformats.org/officeDocument/2006/relationships/tags" Target="../tags/tag291.xml"/><Relationship Id="rId11" Type="http://schemas.openxmlformats.org/officeDocument/2006/relationships/tags" Target="../tags/tag290.xml"/><Relationship Id="rId10" Type="http://schemas.openxmlformats.org/officeDocument/2006/relationships/image" Target="../media/image12.png"/><Relationship Id="rId1" Type="http://schemas.openxmlformats.org/officeDocument/2006/relationships/tags" Target="../tags/tag285.xml"/></Relationships>
</file>

<file path=ppt/slides/_rels/slide10.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tags" Target="../tags/tag371.xml"/><Relationship Id="rId7" Type="http://schemas.openxmlformats.org/officeDocument/2006/relationships/tags" Target="../tags/tag370.xml"/><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 Id="rId3" Type="http://schemas.openxmlformats.org/officeDocument/2006/relationships/tags" Target="../tags/tag366.xml"/><Relationship Id="rId2" Type="http://schemas.openxmlformats.org/officeDocument/2006/relationships/tags" Target="../tags/tag365.xml"/><Relationship Id="rId16" Type="http://schemas.openxmlformats.org/officeDocument/2006/relationships/slideLayout" Target="../slideLayouts/slideLayout25.xml"/><Relationship Id="rId15" Type="http://schemas.openxmlformats.org/officeDocument/2006/relationships/tags" Target="../tags/tag378.xml"/><Relationship Id="rId14" Type="http://schemas.openxmlformats.org/officeDocument/2006/relationships/tags" Target="../tags/tag377.xml"/><Relationship Id="rId13" Type="http://schemas.openxmlformats.org/officeDocument/2006/relationships/tags" Target="../tags/tag376.xml"/><Relationship Id="rId12" Type="http://schemas.openxmlformats.org/officeDocument/2006/relationships/tags" Target="../tags/tag375.xml"/><Relationship Id="rId11" Type="http://schemas.openxmlformats.org/officeDocument/2006/relationships/tags" Target="../tags/tag374.xml"/><Relationship Id="rId10" Type="http://schemas.openxmlformats.org/officeDocument/2006/relationships/tags" Target="../tags/tag373.xml"/><Relationship Id="rId1" Type="http://schemas.openxmlformats.org/officeDocument/2006/relationships/tags" Target="../tags/tag364.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s>
</file>

<file path=ppt/slides/_rels/slide12.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tags" Target="../tags/tag391.xml"/><Relationship Id="rId7" Type="http://schemas.openxmlformats.org/officeDocument/2006/relationships/tags" Target="../tags/tag390.xml"/><Relationship Id="rId6" Type="http://schemas.openxmlformats.org/officeDocument/2006/relationships/tags" Target="../tags/tag389.xml"/><Relationship Id="rId5" Type="http://schemas.openxmlformats.org/officeDocument/2006/relationships/tags" Target="../tags/tag388.xml"/><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image" Target="../media/image2.png"/><Relationship Id="rId16" Type="http://schemas.openxmlformats.org/officeDocument/2006/relationships/slideLayout" Target="../slideLayouts/slideLayout25.xml"/><Relationship Id="rId15" Type="http://schemas.openxmlformats.org/officeDocument/2006/relationships/tags" Target="../tags/tag398.xml"/><Relationship Id="rId14" Type="http://schemas.openxmlformats.org/officeDocument/2006/relationships/tags" Target="../tags/tag397.xml"/><Relationship Id="rId13" Type="http://schemas.openxmlformats.org/officeDocument/2006/relationships/tags" Target="../tags/tag396.xml"/><Relationship Id="rId12" Type="http://schemas.openxmlformats.org/officeDocument/2006/relationships/tags" Target="../tags/tag395.xml"/><Relationship Id="rId11" Type="http://schemas.openxmlformats.org/officeDocument/2006/relationships/tags" Target="../tags/tag394.xml"/><Relationship Id="rId10" Type="http://schemas.openxmlformats.org/officeDocument/2006/relationships/tags" Target="../tags/tag393.xml"/><Relationship Id="rId1" Type="http://schemas.openxmlformats.org/officeDocument/2006/relationships/tags" Target="../tags/tag385.xml"/></Relationships>
</file>

<file path=ppt/slides/_rels/slide13.xml.rels><?xml version="1.0" encoding="UTF-8" standalone="yes"?>
<Relationships xmlns="http://schemas.openxmlformats.org/package/2006/relationships"><Relationship Id="rId9" Type="http://schemas.openxmlformats.org/officeDocument/2006/relationships/tags" Target="../tags/tag403.xml"/><Relationship Id="rId8" Type="http://schemas.microsoft.com/office/2007/relationships/media" Target="../media/media5.mp3"/><Relationship Id="rId7" Type="http://schemas.openxmlformats.org/officeDocument/2006/relationships/audio" Target="NULL" TargetMode="External"/><Relationship Id="rId6" Type="http://schemas.openxmlformats.org/officeDocument/2006/relationships/tags" Target="../tags/tag402.xml"/><Relationship Id="rId5" Type="http://schemas.openxmlformats.org/officeDocument/2006/relationships/image" Target="../media/image25.png"/><Relationship Id="rId4" Type="http://schemas.openxmlformats.org/officeDocument/2006/relationships/tags" Target="../tags/tag401.xml"/><Relationship Id="rId3" Type="http://schemas.openxmlformats.org/officeDocument/2006/relationships/tags" Target="../tags/tag400.xml"/><Relationship Id="rId2" Type="http://schemas.openxmlformats.org/officeDocument/2006/relationships/image" Target="../media/image24.png"/><Relationship Id="rId14" Type="http://schemas.openxmlformats.org/officeDocument/2006/relationships/slideLayout" Target="../slideLayouts/slideLayout25.xml"/><Relationship Id="rId13" Type="http://schemas.openxmlformats.org/officeDocument/2006/relationships/tags" Target="../tags/tag405.xml"/><Relationship Id="rId12" Type="http://schemas.openxmlformats.org/officeDocument/2006/relationships/tags" Target="../tags/tag404.xml"/><Relationship Id="rId11" Type="http://schemas.microsoft.com/office/2007/relationships/media" Target="../media/media6.mp3"/><Relationship Id="rId10" Type="http://schemas.openxmlformats.org/officeDocument/2006/relationships/image" Target="../media/image18.png"/><Relationship Id="rId1" Type="http://schemas.openxmlformats.org/officeDocument/2006/relationships/tags" Target="../tags/tag399.xml"/></Relationships>
</file>

<file path=ppt/slides/_rels/slide14.xml.rels><?xml version="1.0" encoding="UTF-8" standalone="yes"?>
<Relationships xmlns="http://schemas.openxmlformats.org/package/2006/relationships"><Relationship Id="rId9" Type="http://schemas.openxmlformats.org/officeDocument/2006/relationships/tags" Target="../tags/tag412.xml"/><Relationship Id="rId8" Type="http://schemas.openxmlformats.org/officeDocument/2006/relationships/tags" Target="../tags/tag411.xml"/><Relationship Id="rId7" Type="http://schemas.openxmlformats.org/officeDocument/2006/relationships/tags" Target="../tags/tag410.xml"/><Relationship Id="rId6" Type="http://schemas.openxmlformats.org/officeDocument/2006/relationships/tags" Target="../tags/tag409.xml"/><Relationship Id="rId5" Type="http://schemas.openxmlformats.org/officeDocument/2006/relationships/tags" Target="../tags/tag408.xml"/><Relationship Id="rId4" Type="http://schemas.openxmlformats.org/officeDocument/2006/relationships/image" Target="../media/image27.png"/><Relationship Id="rId3" Type="http://schemas.openxmlformats.org/officeDocument/2006/relationships/tags" Target="../tags/tag407.xml"/><Relationship Id="rId21" Type="http://schemas.openxmlformats.org/officeDocument/2006/relationships/slideLayout" Target="../slideLayouts/slideLayout20.xml"/><Relationship Id="rId20" Type="http://schemas.openxmlformats.org/officeDocument/2006/relationships/tags" Target="../tags/tag422.xml"/><Relationship Id="rId2" Type="http://schemas.openxmlformats.org/officeDocument/2006/relationships/image" Target="../media/image26.png"/><Relationship Id="rId19" Type="http://schemas.openxmlformats.org/officeDocument/2006/relationships/tags" Target="../tags/tag421.xml"/><Relationship Id="rId18" Type="http://schemas.openxmlformats.org/officeDocument/2006/relationships/tags" Target="../tags/tag420.xml"/><Relationship Id="rId17" Type="http://schemas.openxmlformats.org/officeDocument/2006/relationships/tags" Target="../tags/tag419.xml"/><Relationship Id="rId16" Type="http://schemas.openxmlformats.org/officeDocument/2006/relationships/image" Target="../media/image28.png"/><Relationship Id="rId15" Type="http://schemas.openxmlformats.org/officeDocument/2006/relationships/tags" Target="../tags/tag418.xml"/><Relationship Id="rId14" Type="http://schemas.openxmlformats.org/officeDocument/2006/relationships/tags" Target="../tags/tag417.xml"/><Relationship Id="rId13" Type="http://schemas.openxmlformats.org/officeDocument/2006/relationships/tags" Target="../tags/tag416.xml"/><Relationship Id="rId12" Type="http://schemas.openxmlformats.org/officeDocument/2006/relationships/tags" Target="../tags/tag415.xml"/><Relationship Id="rId11" Type="http://schemas.openxmlformats.org/officeDocument/2006/relationships/tags" Target="../tags/tag414.xml"/><Relationship Id="rId10" Type="http://schemas.openxmlformats.org/officeDocument/2006/relationships/tags" Target="../tags/tag413.xml"/><Relationship Id="rId1" Type="http://schemas.openxmlformats.org/officeDocument/2006/relationships/tags" Target="../tags/tag406.xml"/></Relationships>
</file>

<file path=ppt/slides/_rels/slide15.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tags" Target="../tags/tag429.xml"/><Relationship Id="rId7" Type="http://schemas.openxmlformats.org/officeDocument/2006/relationships/image" Target="../media/image26.png"/><Relationship Id="rId6" Type="http://schemas.openxmlformats.org/officeDocument/2006/relationships/tags" Target="../tags/tag428.xml"/><Relationship Id="rId5" Type="http://schemas.openxmlformats.org/officeDocument/2006/relationships/tags" Target="../tags/tag427.xml"/><Relationship Id="rId4" Type="http://schemas.openxmlformats.org/officeDocument/2006/relationships/tags" Target="../tags/tag426.xml"/><Relationship Id="rId34" Type="http://schemas.openxmlformats.org/officeDocument/2006/relationships/slideLayout" Target="../slideLayouts/slideLayout20.xml"/><Relationship Id="rId33" Type="http://schemas.openxmlformats.org/officeDocument/2006/relationships/image" Target="../media/image18.png"/><Relationship Id="rId32" Type="http://schemas.openxmlformats.org/officeDocument/2006/relationships/tags" Target="../tags/tag450.xml"/><Relationship Id="rId31" Type="http://schemas.microsoft.com/office/2007/relationships/media" Target="../media/media7.mp3"/><Relationship Id="rId30" Type="http://schemas.openxmlformats.org/officeDocument/2006/relationships/audio" Target="../media/media7.mp3"/><Relationship Id="rId3" Type="http://schemas.openxmlformats.org/officeDocument/2006/relationships/tags" Target="../tags/tag425.xml"/><Relationship Id="rId29" Type="http://schemas.openxmlformats.org/officeDocument/2006/relationships/tags" Target="../tags/tag449.xml"/><Relationship Id="rId28" Type="http://schemas.openxmlformats.org/officeDocument/2006/relationships/tags" Target="../tags/tag448.xml"/><Relationship Id="rId27" Type="http://schemas.openxmlformats.org/officeDocument/2006/relationships/tags" Target="../tags/tag447.xml"/><Relationship Id="rId26" Type="http://schemas.openxmlformats.org/officeDocument/2006/relationships/tags" Target="../tags/tag446.xml"/><Relationship Id="rId25" Type="http://schemas.openxmlformats.org/officeDocument/2006/relationships/tags" Target="../tags/tag445.xml"/><Relationship Id="rId24" Type="http://schemas.openxmlformats.org/officeDocument/2006/relationships/tags" Target="../tags/tag444.xml"/><Relationship Id="rId23" Type="http://schemas.openxmlformats.org/officeDocument/2006/relationships/tags" Target="../tags/tag443.xml"/><Relationship Id="rId22" Type="http://schemas.openxmlformats.org/officeDocument/2006/relationships/tags" Target="../tags/tag442.xml"/><Relationship Id="rId21" Type="http://schemas.openxmlformats.org/officeDocument/2006/relationships/tags" Target="../tags/tag441.xml"/><Relationship Id="rId20" Type="http://schemas.openxmlformats.org/officeDocument/2006/relationships/tags" Target="../tags/tag440.xml"/><Relationship Id="rId2" Type="http://schemas.openxmlformats.org/officeDocument/2006/relationships/tags" Target="../tags/tag424.xml"/><Relationship Id="rId19" Type="http://schemas.openxmlformats.org/officeDocument/2006/relationships/tags" Target="../tags/tag439.xml"/><Relationship Id="rId18" Type="http://schemas.openxmlformats.org/officeDocument/2006/relationships/tags" Target="../tags/tag438.xml"/><Relationship Id="rId17" Type="http://schemas.openxmlformats.org/officeDocument/2006/relationships/tags" Target="../tags/tag437.xml"/><Relationship Id="rId16" Type="http://schemas.openxmlformats.org/officeDocument/2006/relationships/tags" Target="../tags/tag436.xml"/><Relationship Id="rId15" Type="http://schemas.openxmlformats.org/officeDocument/2006/relationships/tags" Target="../tags/tag435.xml"/><Relationship Id="rId14" Type="http://schemas.openxmlformats.org/officeDocument/2006/relationships/tags" Target="../tags/tag434.xml"/><Relationship Id="rId13" Type="http://schemas.openxmlformats.org/officeDocument/2006/relationships/tags" Target="../tags/tag433.xml"/><Relationship Id="rId12" Type="http://schemas.openxmlformats.org/officeDocument/2006/relationships/tags" Target="../tags/tag432.xml"/><Relationship Id="rId11" Type="http://schemas.openxmlformats.org/officeDocument/2006/relationships/tags" Target="../tags/tag431.xml"/><Relationship Id="rId10" Type="http://schemas.openxmlformats.org/officeDocument/2006/relationships/tags" Target="../tags/tag430.xml"/><Relationship Id="rId1" Type="http://schemas.openxmlformats.org/officeDocument/2006/relationships/tags" Target="../tags/tag423.xml"/></Relationships>
</file>

<file path=ppt/slides/_rels/slide16.xml.rels><?xml version="1.0" encoding="UTF-8" standalone="yes"?>
<Relationships xmlns="http://schemas.openxmlformats.org/package/2006/relationships"><Relationship Id="rId9" Type="http://schemas.openxmlformats.org/officeDocument/2006/relationships/tags" Target="../tags/tag457.xml"/><Relationship Id="rId8" Type="http://schemas.openxmlformats.org/officeDocument/2006/relationships/tags" Target="../tags/tag456.xml"/><Relationship Id="rId7" Type="http://schemas.openxmlformats.org/officeDocument/2006/relationships/tags" Target="../tags/tag455.xml"/><Relationship Id="rId6" Type="http://schemas.openxmlformats.org/officeDocument/2006/relationships/tags" Target="../tags/tag454.xml"/><Relationship Id="rId5" Type="http://schemas.openxmlformats.org/officeDocument/2006/relationships/tags" Target="../tags/tag453.xml"/><Relationship Id="rId4" Type="http://schemas.openxmlformats.org/officeDocument/2006/relationships/image" Target="../media/image27.png"/><Relationship Id="rId34" Type="http://schemas.openxmlformats.org/officeDocument/2006/relationships/slideLayout" Target="../slideLayouts/slideLayout20.xml"/><Relationship Id="rId33" Type="http://schemas.openxmlformats.org/officeDocument/2006/relationships/tags" Target="../tags/tag477.xml"/><Relationship Id="rId32" Type="http://schemas.openxmlformats.org/officeDocument/2006/relationships/tags" Target="../tags/tag476.xml"/><Relationship Id="rId31" Type="http://schemas.openxmlformats.org/officeDocument/2006/relationships/tags" Target="../tags/tag475.xml"/><Relationship Id="rId30" Type="http://schemas.openxmlformats.org/officeDocument/2006/relationships/tags" Target="../tags/tag474.xml"/><Relationship Id="rId3" Type="http://schemas.openxmlformats.org/officeDocument/2006/relationships/tags" Target="../tags/tag452.xml"/><Relationship Id="rId29" Type="http://schemas.openxmlformats.org/officeDocument/2006/relationships/tags" Target="../tags/tag473.xml"/><Relationship Id="rId28" Type="http://schemas.openxmlformats.org/officeDocument/2006/relationships/tags" Target="../tags/tag472.xml"/><Relationship Id="rId27" Type="http://schemas.openxmlformats.org/officeDocument/2006/relationships/tags" Target="../tags/tag471.xml"/><Relationship Id="rId26" Type="http://schemas.openxmlformats.org/officeDocument/2006/relationships/tags" Target="../tags/tag470.xml"/><Relationship Id="rId25" Type="http://schemas.openxmlformats.org/officeDocument/2006/relationships/tags" Target="../tags/tag469.xml"/><Relationship Id="rId24" Type="http://schemas.openxmlformats.org/officeDocument/2006/relationships/tags" Target="../tags/tag468.xml"/><Relationship Id="rId23" Type="http://schemas.openxmlformats.org/officeDocument/2006/relationships/tags" Target="../tags/tag467.xml"/><Relationship Id="rId22" Type="http://schemas.openxmlformats.org/officeDocument/2006/relationships/tags" Target="../tags/tag466.xml"/><Relationship Id="rId21" Type="http://schemas.openxmlformats.org/officeDocument/2006/relationships/image" Target="../media/image28.png"/><Relationship Id="rId20" Type="http://schemas.openxmlformats.org/officeDocument/2006/relationships/tags" Target="../tags/tag465.xml"/><Relationship Id="rId2" Type="http://schemas.openxmlformats.org/officeDocument/2006/relationships/image" Target="../media/image26.png"/><Relationship Id="rId19" Type="http://schemas.openxmlformats.org/officeDocument/2006/relationships/tags" Target="../tags/tag464.xml"/><Relationship Id="rId18" Type="http://schemas.openxmlformats.org/officeDocument/2006/relationships/image" Target="../media/image29.png"/><Relationship Id="rId17" Type="http://schemas.openxmlformats.org/officeDocument/2006/relationships/tags" Target="../tags/tag463.xml"/><Relationship Id="rId16" Type="http://schemas.microsoft.com/office/2007/relationships/media" Target="../media/media8.mp3"/><Relationship Id="rId15" Type="http://schemas.openxmlformats.org/officeDocument/2006/relationships/audio" Target="../media/media8.mp3"/><Relationship Id="rId14" Type="http://schemas.openxmlformats.org/officeDocument/2006/relationships/tags" Target="../tags/tag462.xml"/><Relationship Id="rId13" Type="http://schemas.openxmlformats.org/officeDocument/2006/relationships/tags" Target="../tags/tag461.xml"/><Relationship Id="rId12" Type="http://schemas.openxmlformats.org/officeDocument/2006/relationships/tags" Target="../tags/tag460.xml"/><Relationship Id="rId11" Type="http://schemas.openxmlformats.org/officeDocument/2006/relationships/tags" Target="../tags/tag459.xml"/><Relationship Id="rId10" Type="http://schemas.openxmlformats.org/officeDocument/2006/relationships/tags" Target="../tags/tag458.xml"/><Relationship Id="rId1" Type="http://schemas.openxmlformats.org/officeDocument/2006/relationships/tags" Target="../tags/tag451.xml"/></Relationships>
</file>

<file path=ppt/slides/_rels/slide17.xml.rels><?xml version="1.0" encoding="UTF-8" standalone="yes"?>
<Relationships xmlns="http://schemas.openxmlformats.org/package/2006/relationships"><Relationship Id="rId9" Type="http://schemas.openxmlformats.org/officeDocument/2006/relationships/tags" Target="../tags/tag486.xml"/><Relationship Id="rId8" Type="http://schemas.openxmlformats.org/officeDocument/2006/relationships/tags" Target="../tags/tag485.xml"/><Relationship Id="rId7" Type="http://schemas.openxmlformats.org/officeDocument/2006/relationships/tags" Target="../tags/tag484.xml"/><Relationship Id="rId6" Type="http://schemas.openxmlformats.org/officeDocument/2006/relationships/tags" Target="../tags/tag483.xml"/><Relationship Id="rId5" Type="http://schemas.openxmlformats.org/officeDocument/2006/relationships/tags" Target="../tags/tag482.xml"/><Relationship Id="rId4" Type="http://schemas.openxmlformats.org/officeDocument/2006/relationships/tags" Target="../tags/tag481.xml"/><Relationship Id="rId3" Type="http://schemas.openxmlformats.org/officeDocument/2006/relationships/tags" Target="../tags/tag480.xml"/><Relationship Id="rId27" Type="http://schemas.openxmlformats.org/officeDocument/2006/relationships/slideLayout" Target="../slideLayouts/slideLayout20.xml"/><Relationship Id="rId26" Type="http://schemas.openxmlformats.org/officeDocument/2006/relationships/tags" Target="../tags/tag500.xml"/><Relationship Id="rId25" Type="http://schemas.openxmlformats.org/officeDocument/2006/relationships/image" Target="../media/image18.png"/><Relationship Id="rId24" Type="http://schemas.openxmlformats.org/officeDocument/2006/relationships/tags" Target="../tags/tag499.xml"/><Relationship Id="rId23" Type="http://schemas.microsoft.com/office/2007/relationships/media" Target="../media/media8.mp3"/><Relationship Id="rId22" Type="http://schemas.openxmlformats.org/officeDocument/2006/relationships/audio" Target="../media/media8.mp3"/><Relationship Id="rId21" Type="http://schemas.openxmlformats.org/officeDocument/2006/relationships/tags" Target="../tags/tag498.xml"/><Relationship Id="rId20" Type="http://schemas.openxmlformats.org/officeDocument/2006/relationships/tags" Target="../tags/tag497.xml"/><Relationship Id="rId2" Type="http://schemas.openxmlformats.org/officeDocument/2006/relationships/tags" Target="../tags/tag479.xml"/><Relationship Id="rId19" Type="http://schemas.openxmlformats.org/officeDocument/2006/relationships/tags" Target="../tags/tag496.xml"/><Relationship Id="rId18" Type="http://schemas.openxmlformats.org/officeDocument/2006/relationships/tags" Target="../tags/tag495.xml"/><Relationship Id="rId17" Type="http://schemas.openxmlformats.org/officeDocument/2006/relationships/tags" Target="../tags/tag494.xml"/><Relationship Id="rId16" Type="http://schemas.openxmlformats.org/officeDocument/2006/relationships/tags" Target="../tags/tag493.xml"/><Relationship Id="rId15" Type="http://schemas.openxmlformats.org/officeDocument/2006/relationships/tags" Target="../tags/tag492.xml"/><Relationship Id="rId14" Type="http://schemas.openxmlformats.org/officeDocument/2006/relationships/tags" Target="../tags/tag491.xml"/><Relationship Id="rId13" Type="http://schemas.openxmlformats.org/officeDocument/2006/relationships/tags" Target="../tags/tag490.xml"/><Relationship Id="rId12" Type="http://schemas.openxmlformats.org/officeDocument/2006/relationships/tags" Target="../tags/tag489.xml"/><Relationship Id="rId11" Type="http://schemas.openxmlformats.org/officeDocument/2006/relationships/tags" Target="../tags/tag488.xml"/><Relationship Id="rId10" Type="http://schemas.openxmlformats.org/officeDocument/2006/relationships/tags" Target="../tags/tag487.xml"/><Relationship Id="rId1" Type="http://schemas.openxmlformats.org/officeDocument/2006/relationships/tags" Target="../tags/tag478.xml"/></Relationships>
</file>

<file path=ppt/slides/_rels/slide18.xml.rels><?xml version="1.0" encoding="UTF-8" standalone="yes"?>
<Relationships xmlns="http://schemas.openxmlformats.org/package/2006/relationships"><Relationship Id="rId9" Type="http://schemas.openxmlformats.org/officeDocument/2006/relationships/tags" Target="../tags/tag508.xml"/><Relationship Id="rId8" Type="http://schemas.openxmlformats.org/officeDocument/2006/relationships/tags" Target="../tags/tag507.xml"/><Relationship Id="rId7" Type="http://schemas.openxmlformats.org/officeDocument/2006/relationships/tags" Target="../tags/tag506.xml"/><Relationship Id="rId6" Type="http://schemas.openxmlformats.org/officeDocument/2006/relationships/tags" Target="../tags/tag505.xml"/><Relationship Id="rId5" Type="http://schemas.openxmlformats.org/officeDocument/2006/relationships/tags" Target="../tags/tag504.xml"/><Relationship Id="rId4" Type="http://schemas.openxmlformats.org/officeDocument/2006/relationships/tags" Target="../tags/tag503.xml"/><Relationship Id="rId35" Type="http://schemas.openxmlformats.org/officeDocument/2006/relationships/slideLayout" Target="../slideLayouts/slideLayout20.xml"/><Relationship Id="rId34" Type="http://schemas.openxmlformats.org/officeDocument/2006/relationships/tags" Target="../tags/tag527.xml"/><Relationship Id="rId33" Type="http://schemas.openxmlformats.org/officeDocument/2006/relationships/tags" Target="../tags/tag526.xml"/><Relationship Id="rId32" Type="http://schemas.openxmlformats.org/officeDocument/2006/relationships/tags" Target="../tags/tag525.xml"/><Relationship Id="rId31" Type="http://schemas.openxmlformats.org/officeDocument/2006/relationships/tags" Target="../tags/tag524.xml"/><Relationship Id="rId30" Type="http://schemas.openxmlformats.org/officeDocument/2006/relationships/tags" Target="../tags/tag523.xml"/><Relationship Id="rId3" Type="http://schemas.openxmlformats.org/officeDocument/2006/relationships/image" Target="../media/image30.png"/><Relationship Id="rId29" Type="http://schemas.openxmlformats.org/officeDocument/2006/relationships/tags" Target="../tags/tag522.xml"/><Relationship Id="rId28" Type="http://schemas.openxmlformats.org/officeDocument/2006/relationships/tags" Target="../tags/tag521.xml"/><Relationship Id="rId27" Type="http://schemas.microsoft.com/office/2007/relationships/media" Target="../media/media8.mp3"/><Relationship Id="rId26" Type="http://schemas.openxmlformats.org/officeDocument/2006/relationships/tags" Target="../tags/tag520.xml"/><Relationship Id="rId25" Type="http://schemas.microsoft.com/office/2007/relationships/media" Target="../media/media9.mp3"/><Relationship Id="rId24" Type="http://schemas.openxmlformats.org/officeDocument/2006/relationships/audio" Target="NULL" TargetMode="External"/><Relationship Id="rId23" Type="http://schemas.openxmlformats.org/officeDocument/2006/relationships/image" Target="../media/image18.png"/><Relationship Id="rId22" Type="http://schemas.openxmlformats.org/officeDocument/2006/relationships/tags" Target="../tags/tag519.xml"/><Relationship Id="rId21" Type="http://schemas.microsoft.com/office/2007/relationships/media" Target="../media/media7.mp3"/><Relationship Id="rId20" Type="http://schemas.openxmlformats.org/officeDocument/2006/relationships/audio" Target="../media/media7.mp3"/><Relationship Id="rId2" Type="http://schemas.openxmlformats.org/officeDocument/2006/relationships/tags" Target="../tags/tag502.xml"/><Relationship Id="rId19" Type="http://schemas.openxmlformats.org/officeDocument/2006/relationships/tags" Target="../tags/tag518.xml"/><Relationship Id="rId18" Type="http://schemas.openxmlformats.org/officeDocument/2006/relationships/tags" Target="../tags/tag517.xml"/><Relationship Id="rId17" Type="http://schemas.openxmlformats.org/officeDocument/2006/relationships/tags" Target="../tags/tag516.xml"/><Relationship Id="rId16" Type="http://schemas.openxmlformats.org/officeDocument/2006/relationships/tags" Target="../tags/tag515.xml"/><Relationship Id="rId15" Type="http://schemas.openxmlformats.org/officeDocument/2006/relationships/tags" Target="../tags/tag514.xml"/><Relationship Id="rId14" Type="http://schemas.openxmlformats.org/officeDocument/2006/relationships/tags" Target="../tags/tag513.xml"/><Relationship Id="rId13" Type="http://schemas.openxmlformats.org/officeDocument/2006/relationships/tags" Target="../tags/tag512.xml"/><Relationship Id="rId12" Type="http://schemas.openxmlformats.org/officeDocument/2006/relationships/tags" Target="../tags/tag511.xml"/><Relationship Id="rId11" Type="http://schemas.openxmlformats.org/officeDocument/2006/relationships/tags" Target="../tags/tag510.xml"/><Relationship Id="rId10" Type="http://schemas.openxmlformats.org/officeDocument/2006/relationships/tags" Target="../tags/tag509.xml"/><Relationship Id="rId1" Type="http://schemas.openxmlformats.org/officeDocument/2006/relationships/tags" Target="../tags/tag501.xml"/></Relationships>
</file>

<file path=ppt/slides/_rels/slide19.xml.rels><?xml version="1.0" encoding="UTF-8" standalone="yes"?>
<Relationships xmlns="http://schemas.openxmlformats.org/package/2006/relationships"><Relationship Id="rId9" Type="http://schemas.openxmlformats.org/officeDocument/2006/relationships/tags" Target="../tags/tag535.xml"/><Relationship Id="rId8" Type="http://schemas.openxmlformats.org/officeDocument/2006/relationships/tags" Target="../tags/tag534.xml"/><Relationship Id="rId7" Type="http://schemas.openxmlformats.org/officeDocument/2006/relationships/tags" Target="../tags/tag533.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tags" Target="../tags/tag529.xml"/><Relationship Id="rId23" Type="http://schemas.openxmlformats.org/officeDocument/2006/relationships/slideLayout" Target="../slideLayouts/slideLayout28.xml"/><Relationship Id="rId22" Type="http://schemas.openxmlformats.org/officeDocument/2006/relationships/tags" Target="../tags/tag545.xml"/><Relationship Id="rId21" Type="http://schemas.openxmlformats.org/officeDocument/2006/relationships/image" Target="../media/image18.png"/><Relationship Id="rId20" Type="http://schemas.openxmlformats.org/officeDocument/2006/relationships/tags" Target="../tags/tag544.xml"/><Relationship Id="rId2" Type="http://schemas.openxmlformats.org/officeDocument/2006/relationships/image" Target="../media/image31.tiff"/><Relationship Id="rId19" Type="http://schemas.microsoft.com/office/2007/relationships/media" Target="../media/media7.mp3"/><Relationship Id="rId18" Type="http://schemas.openxmlformats.org/officeDocument/2006/relationships/audio" Target="../media/media7.mp3"/><Relationship Id="rId17" Type="http://schemas.openxmlformats.org/officeDocument/2006/relationships/tags" Target="../tags/tag543.xml"/><Relationship Id="rId16" Type="http://schemas.openxmlformats.org/officeDocument/2006/relationships/tags" Target="../tags/tag542.xml"/><Relationship Id="rId15" Type="http://schemas.openxmlformats.org/officeDocument/2006/relationships/tags" Target="../tags/tag541.xml"/><Relationship Id="rId14" Type="http://schemas.openxmlformats.org/officeDocument/2006/relationships/tags" Target="../tags/tag540.xml"/><Relationship Id="rId13" Type="http://schemas.openxmlformats.org/officeDocument/2006/relationships/tags" Target="../tags/tag539.xml"/><Relationship Id="rId12" Type="http://schemas.openxmlformats.org/officeDocument/2006/relationships/tags" Target="../tags/tag538.xml"/><Relationship Id="rId11" Type="http://schemas.openxmlformats.org/officeDocument/2006/relationships/tags" Target="../tags/tag537.xml"/><Relationship Id="rId10" Type="http://schemas.openxmlformats.org/officeDocument/2006/relationships/tags" Target="../tags/tag536.xml"/><Relationship Id="rId1" Type="http://schemas.openxmlformats.org/officeDocument/2006/relationships/tags" Target="../tags/tag528.xml"/></Relationships>
</file>

<file path=ppt/slides/_rels/slide2.xml.rels><?xml version="1.0" encoding="UTF-8" standalone="yes"?>
<Relationships xmlns="http://schemas.openxmlformats.org/package/2006/relationships"><Relationship Id="rId9" Type="http://schemas.openxmlformats.org/officeDocument/2006/relationships/tags" Target="../tags/tag314.xml"/><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tags" Target="../tags/tag311.xml"/><Relationship Id="rId5" Type="http://schemas.openxmlformats.org/officeDocument/2006/relationships/tags" Target="../tags/tag310.xml"/><Relationship Id="rId43" Type="http://schemas.openxmlformats.org/officeDocument/2006/relationships/slideLayout" Target="../slideLayouts/slideLayout25.xml"/><Relationship Id="rId42" Type="http://schemas.openxmlformats.org/officeDocument/2006/relationships/tags" Target="../tags/tag339.xml"/><Relationship Id="rId41" Type="http://schemas.openxmlformats.org/officeDocument/2006/relationships/tags" Target="../tags/tag338.xml"/><Relationship Id="rId40" Type="http://schemas.openxmlformats.org/officeDocument/2006/relationships/tags" Target="../tags/tag337.xml"/><Relationship Id="rId4" Type="http://schemas.openxmlformats.org/officeDocument/2006/relationships/tags" Target="../tags/tag309.xml"/><Relationship Id="rId39" Type="http://schemas.openxmlformats.org/officeDocument/2006/relationships/tags" Target="../tags/tag336.xml"/><Relationship Id="rId38" Type="http://schemas.microsoft.com/office/2007/relationships/media" Target="../media/media4.mp3"/><Relationship Id="rId37" Type="http://schemas.openxmlformats.org/officeDocument/2006/relationships/tags" Target="../tags/tag335.xml"/><Relationship Id="rId36" Type="http://schemas.microsoft.com/office/2007/relationships/media" Target="../media/media3.mp3"/><Relationship Id="rId35" Type="http://schemas.openxmlformats.org/officeDocument/2006/relationships/tags" Target="../tags/tag334.xml"/><Relationship Id="rId34" Type="http://schemas.microsoft.com/office/2007/relationships/media" Target="../media/media2.mp3"/><Relationship Id="rId33" Type="http://schemas.openxmlformats.org/officeDocument/2006/relationships/image" Target="../media/image18.png"/><Relationship Id="rId32" Type="http://schemas.openxmlformats.org/officeDocument/2006/relationships/tags" Target="../tags/tag333.xml"/><Relationship Id="rId31" Type="http://schemas.microsoft.com/office/2007/relationships/media" Target="../media/media1.mp3"/><Relationship Id="rId30" Type="http://schemas.openxmlformats.org/officeDocument/2006/relationships/audio" Target="NULL" TargetMode="External"/><Relationship Id="rId3" Type="http://schemas.openxmlformats.org/officeDocument/2006/relationships/tags" Target="../tags/tag308.xml"/><Relationship Id="rId29" Type="http://schemas.openxmlformats.org/officeDocument/2006/relationships/tags" Target="../tags/tag332.xml"/><Relationship Id="rId28" Type="http://schemas.openxmlformats.org/officeDocument/2006/relationships/tags" Target="../tags/tag331.xml"/><Relationship Id="rId27" Type="http://schemas.openxmlformats.org/officeDocument/2006/relationships/tags" Target="../tags/tag330.xml"/><Relationship Id="rId26" Type="http://schemas.openxmlformats.org/officeDocument/2006/relationships/tags" Target="../tags/tag329.xml"/><Relationship Id="rId25" Type="http://schemas.openxmlformats.org/officeDocument/2006/relationships/tags" Target="../tags/tag328.xml"/><Relationship Id="rId24" Type="http://schemas.openxmlformats.org/officeDocument/2006/relationships/image" Target="../media/image17.jpeg"/><Relationship Id="rId23" Type="http://schemas.openxmlformats.org/officeDocument/2006/relationships/tags" Target="../tags/tag327.xml"/><Relationship Id="rId22" Type="http://schemas.openxmlformats.org/officeDocument/2006/relationships/tags" Target="../tags/tag326.xml"/><Relationship Id="rId21" Type="http://schemas.openxmlformats.org/officeDocument/2006/relationships/tags" Target="../tags/tag325.xml"/><Relationship Id="rId20" Type="http://schemas.openxmlformats.org/officeDocument/2006/relationships/tags" Target="../tags/tag324.xml"/><Relationship Id="rId2" Type="http://schemas.openxmlformats.org/officeDocument/2006/relationships/image" Target="../media/image15.jpeg"/><Relationship Id="rId19" Type="http://schemas.openxmlformats.org/officeDocument/2006/relationships/tags" Target="../tags/tag323.xml"/><Relationship Id="rId18" Type="http://schemas.openxmlformats.org/officeDocument/2006/relationships/tags" Target="../tags/tag322.xml"/><Relationship Id="rId17" Type="http://schemas.openxmlformats.org/officeDocument/2006/relationships/tags" Target="../tags/tag321.xml"/><Relationship Id="rId16" Type="http://schemas.openxmlformats.org/officeDocument/2006/relationships/tags" Target="../tags/tag320.xml"/><Relationship Id="rId15" Type="http://schemas.openxmlformats.org/officeDocument/2006/relationships/tags" Target="../tags/tag319.xml"/><Relationship Id="rId14" Type="http://schemas.openxmlformats.org/officeDocument/2006/relationships/tags" Target="../tags/tag318.xml"/><Relationship Id="rId13" Type="http://schemas.openxmlformats.org/officeDocument/2006/relationships/tags" Target="../tags/tag317.xml"/><Relationship Id="rId12" Type="http://schemas.openxmlformats.org/officeDocument/2006/relationships/tags" Target="../tags/tag316.xml"/><Relationship Id="rId11" Type="http://schemas.openxmlformats.org/officeDocument/2006/relationships/image" Target="../media/image16.png"/><Relationship Id="rId10" Type="http://schemas.openxmlformats.org/officeDocument/2006/relationships/tags" Target="../tags/tag315.xml"/><Relationship Id="rId1" Type="http://schemas.openxmlformats.org/officeDocument/2006/relationships/tags" Target="../tags/tag307.xml"/></Relationships>
</file>

<file path=ppt/slides/_rels/slide20.xml.rels><?xml version="1.0" encoding="UTF-8" standalone="yes"?>
<Relationships xmlns="http://schemas.openxmlformats.org/package/2006/relationships"><Relationship Id="rId9" Type="http://schemas.openxmlformats.org/officeDocument/2006/relationships/tags" Target="../tags/tag552.xml"/><Relationship Id="rId8" Type="http://schemas.openxmlformats.org/officeDocument/2006/relationships/tags" Target="../tags/tag551.xml"/><Relationship Id="rId7" Type="http://schemas.openxmlformats.org/officeDocument/2006/relationships/tags" Target="../tags/tag550.xml"/><Relationship Id="rId6" Type="http://schemas.openxmlformats.org/officeDocument/2006/relationships/tags" Target="../tags/tag549.xml"/><Relationship Id="rId5" Type="http://schemas.openxmlformats.org/officeDocument/2006/relationships/image" Target="../media/image33.jpeg"/><Relationship Id="rId4" Type="http://schemas.openxmlformats.org/officeDocument/2006/relationships/tags" Target="../tags/tag548.xml"/><Relationship Id="rId3" Type="http://schemas.openxmlformats.org/officeDocument/2006/relationships/image" Target="../media/image32.jpeg"/><Relationship Id="rId2" Type="http://schemas.openxmlformats.org/officeDocument/2006/relationships/tags" Target="../tags/tag547.xml"/><Relationship Id="rId14" Type="http://schemas.openxmlformats.org/officeDocument/2006/relationships/slideLayout" Target="../slideLayouts/slideLayout25.xml"/><Relationship Id="rId13" Type="http://schemas.openxmlformats.org/officeDocument/2006/relationships/tags" Target="../tags/tag554.xml"/><Relationship Id="rId12" Type="http://schemas.openxmlformats.org/officeDocument/2006/relationships/image" Target="../media/image35.jpeg"/><Relationship Id="rId11" Type="http://schemas.openxmlformats.org/officeDocument/2006/relationships/tags" Target="../tags/tag553.xml"/><Relationship Id="rId10" Type="http://schemas.openxmlformats.org/officeDocument/2006/relationships/image" Target="../media/image34.png"/><Relationship Id="rId1" Type="http://schemas.openxmlformats.org/officeDocument/2006/relationships/tags" Target="../tags/tag546.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560.xml"/><Relationship Id="rId5" Type="http://schemas.openxmlformats.org/officeDocument/2006/relationships/tags" Target="../tags/tag559.xml"/><Relationship Id="rId4" Type="http://schemas.openxmlformats.org/officeDocument/2006/relationships/tags" Target="../tags/tag558.xml"/><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tags" Target="../tags/tag555.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562.xml"/><Relationship Id="rId2" Type="http://schemas.openxmlformats.org/officeDocument/2006/relationships/image" Target="../media/image36.png"/><Relationship Id="rId1" Type="http://schemas.openxmlformats.org/officeDocument/2006/relationships/tags" Target="../tags/tag56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340.xml"/><Relationship Id="rId2" Type="http://schemas.openxmlformats.org/officeDocument/2006/relationships/image" Target="../media/image20.png"/><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7.xml"/><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7.xml"/><Relationship Id="rId2" Type="http://schemas.openxmlformats.org/officeDocument/2006/relationships/image" Target="../media/image21.png"/><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5.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tags" Target="../tags/tag341.xml"/><Relationship Id="rId2" Type="http://schemas.openxmlformats.org/officeDocument/2006/relationships/image" Target="../media/image21.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3" Type="http://schemas.openxmlformats.org/officeDocument/2006/relationships/slideLayout" Target="../slideLayouts/slideLayout25.xml"/><Relationship Id="rId12" Type="http://schemas.openxmlformats.org/officeDocument/2006/relationships/image" Target="../media/image23.png"/><Relationship Id="rId11" Type="http://schemas.openxmlformats.org/officeDocument/2006/relationships/tags" Target="../tags/tag356.xml"/><Relationship Id="rId10" Type="http://schemas.openxmlformats.org/officeDocument/2006/relationships/tags" Target="../tags/tag355.xml"/><Relationship Id="rId1" Type="http://schemas.openxmlformats.org/officeDocument/2006/relationships/tags" Target="../tags/tag346.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8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836809" y="3925537"/>
            <a:ext cx="3292125" cy="1792379"/>
          </a:xfrm>
          <a:prstGeom prst="rect">
            <a:avLst/>
          </a:prstGeom>
        </p:spPr>
      </p:pic>
      <p:pic>
        <p:nvPicPr>
          <p:cNvPr id="83" name="图片 82"/>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3912696" y="2933885"/>
            <a:ext cx="2981203" cy="1780187"/>
          </a:xfrm>
          <a:prstGeom prst="rect">
            <a:avLst/>
          </a:prstGeom>
        </p:spPr>
      </p:pic>
      <p:pic>
        <p:nvPicPr>
          <p:cNvPr id="84" name="图片 83"/>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609285" y="1904625"/>
            <a:ext cx="2987299" cy="1786283"/>
          </a:xfrm>
          <a:prstGeom prst="rect">
            <a:avLst/>
          </a:prstGeom>
        </p:spPr>
      </p:pic>
      <p:pic>
        <p:nvPicPr>
          <p:cNvPr id="85" name="图片 84"/>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6609285" y="3862953"/>
            <a:ext cx="3145809" cy="1786283"/>
          </a:xfrm>
          <a:prstGeom prst="rect">
            <a:avLst/>
          </a:prstGeom>
        </p:spPr>
      </p:pic>
      <p:pic>
        <p:nvPicPr>
          <p:cNvPr id="86" name="图片 85"/>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785492" y="4884357"/>
            <a:ext cx="3023879" cy="1780187"/>
          </a:xfrm>
          <a:prstGeom prst="rect">
            <a:avLst/>
          </a:prstGeom>
        </p:spPr>
      </p:pic>
      <p:sp>
        <p:nvSpPr>
          <p:cNvPr id="7" name="文本框 6"/>
          <p:cNvSpPr txBox="1"/>
          <p:nvPr>
            <p:custDataLst>
              <p:tags r:id="rId11"/>
            </p:custDataLst>
          </p:nvPr>
        </p:nvSpPr>
        <p:spPr>
          <a:xfrm>
            <a:off x="267489" y="857708"/>
            <a:ext cx="11754699" cy="1212215"/>
          </a:xfrm>
          <a:prstGeom prst="rect">
            <a:avLst/>
          </a:prstGeom>
          <a:noFill/>
        </p:spPr>
        <p:txBody>
          <a:bodyPr wrap="square" lIns="90000" tIns="46800" rIns="90000" bIns="46800" rtlCol="0" anchor="t" anchorCtr="0">
            <a:spAutoFit/>
          </a:bodyPr>
          <a:lstStyle/>
          <a:p>
            <a:pPr algn="just">
              <a:lnSpc>
                <a:spcPct val="130000"/>
              </a:lnSpc>
            </a:pPr>
            <a:r>
              <a:rPr lang="en-US" altLang="zh-CN" sz="2800" b="1"/>
              <a:t>Physical appearance is sometimes important to you. If you want to change your looks, what can you do?</a:t>
            </a:r>
            <a:endParaRPr lang="en-US" altLang="zh-CN" sz="2800" b="1"/>
          </a:p>
        </p:txBody>
      </p:sp>
      <p:sp>
        <p:nvSpPr>
          <p:cNvPr id="26" name="文本框 25"/>
          <p:cNvSpPr txBox="1"/>
          <p:nvPr>
            <p:custDataLst>
              <p:tags r:id="rId12"/>
            </p:custDataLst>
          </p:nvPr>
        </p:nvSpPr>
        <p:spPr>
          <a:xfrm>
            <a:off x="-87189" y="3662680"/>
            <a:ext cx="3201835" cy="1771650"/>
          </a:xfrm>
          <a:prstGeom prst="rect">
            <a:avLst/>
          </a:prstGeom>
          <a:noFill/>
        </p:spPr>
        <p:txBody>
          <a:bodyPr wrap="square" lIns="90000" tIns="46800" rIns="90000" bIns="46800" rtlCol="0" anchor="t" anchorCtr="0">
            <a:spAutoFit/>
          </a:bodyPr>
          <a:lstStyle/>
          <a:p>
            <a:pPr algn="r">
              <a:lnSpc>
                <a:spcPct val="130000"/>
              </a:lnSpc>
            </a:pPr>
            <a:r>
              <a:rPr lang="en-US" altLang="zh-CN" sz="2800">
                <a:solidFill>
                  <a:srgbClr val="C00000"/>
                </a:solidFill>
              </a:rPr>
              <a:t>have more vegetables and fruit</a:t>
            </a:r>
            <a:endParaRPr lang="en-US" altLang="zh-CN" sz="2800">
              <a:solidFill>
                <a:srgbClr val="C00000"/>
              </a:solidFill>
            </a:endParaRPr>
          </a:p>
        </p:txBody>
      </p:sp>
      <p:sp>
        <p:nvSpPr>
          <p:cNvPr id="27" name="文本框 26"/>
          <p:cNvSpPr txBox="1"/>
          <p:nvPr>
            <p:custDataLst>
              <p:tags r:id="rId13"/>
            </p:custDataLst>
          </p:nvPr>
        </p:nvSpPr>
        <p:spPr>
          <a:xfrm>
            <a:off x="6746875" y="5577840"/>
            <a:ext cx="5275580" cy="1212215"/>
          </a:xfrm>
          <a:prstGeom prst="rect">
            <a:avLst/>
          </a:prstGeom>
          <a:noFill/>
        </p:spPr>
        <p:txBody>
          <a:bodyPr wrap="square" lIns="90000" tIns="46800" rIns="90000" bIns="46800" rtlCol="0" anchor="t" anchorCtr="0">
            <a:spAutoFit/>
          </a:bodyPr>
          <a:lstStyle/>
          <a:p>
            <a:pPr algn="just">
              <a:lnSpc>
                <a:spcPct val="130000"/>
              </a:lnSpc>
            </a:pPr>
            <a:r>
              <a:rPr lang="en-US" altLang="zh-CN" sz="2800">
                <a:solidFill>
                  <a:srgbClr val="C00000"/>
                </a:solidFill>
              </a:rPr>
              <a:t>use cosmetics  /kɑz'metɪks/</a:t>
            </a:r>
            <a:endParaRPr lang="en-US" altLang="zh-CN" sz="2800">
              <a:solidFill>
                <a:srgbClr val="C00000"/>
              </a:solidFill>
            </a:endParaRPr>
          </a:p>
          <a:p>
            <a:pPr algn="just">
              <a:lnSpc>
                <a:spcPct val="130000"/>
              </a:lnSpc>
            </a:pPr>
            <a:r>
              <a:rPr lang="en-US" altLang="zh-CN" sz="2800">
                <a:solidFill>
                  <a:srgbClr val="C00000"/>
                </a:solidFill>
              </a:rPr>
              <a:t> (</a:t>
            </a:r>
            <a:r>
              <a:rPr lang="zh-CN" altLang="en-US" sz="2800">
                <a:solidFill>
                  <a:srgbClr val="C00000"/>
                </a:solidFill>
              </a:rPr>
              <a:t>化妆品</a:t>
            </a:r>
            <a:r>
              <a:rPr lang="en-US" altLang="zh-CN" sz="2800">
                <a:solidFill>
                  <a:srgbClr val="C00000"/>
                </a:solidFill>
              </a:rPr>
              <a:t>)</a:t>
            </a:r>
            <a:endParaRPr lang="en-US" altLang="zh-CN" sz="2800">
              <a:solidFill>
                <a:srgbClr val="C00000"/>
              </a:solidFill>
            </a:endParaRPr>
          </a:p>
        </p:txBody>
      </p:sp>
      <p:sp>
        <p:nvSpPr>
          <p:cNvPr id="29" name="文本框 28"/>
          <p:cNvSpPr txBox="1"/>
          <p:nvPr>
            <p:custDataLst>
              <p:tags r:id="rId14"/>
            </p:custDataLst>
          </p:nvPr>
        </p:nvSpPr>
        <p:spPr>
          <a:xfrm>
            <a:off x="8638081" y="1659700"/>
            <a:ext cx="3031248" cy="1771650"/>
          </a:xfrm>
          <a:prstGeom prst="rect">
            <a:avLst/>
          </a:prstGeom>
          <a:noFill/>
        </p:spPr>
        <p:txBody>
          <a:bodyPr wrap="square" lIns="90000" tIns="46800" rIns="90000" bIns="46800" rtlCol="0" anchor="t" anchorCtr="0">
            <a:spAutoFit/>
          </a:bodyPr>
          <a:lstStyle/>
          <a:p>
            <a:pPr algn="l">
              <a:lnSpc>
                <a:spcPct val="130000"/>
              </a:lnSpc>
            </a:pPr>
            <a:r>
              <a:rPr lang="en-US" altLang="zh-CN" sz="2800">
                <a:solidFill>
                  <a:srgbClr val="C00000"/>
                </a:solidFill>
              </a:rPr>
              <a:t>have/receive plastic surgery (</a:t>
            </a:r>
            <a:r>
              <a:rPr lang="zh-CN" altLang="en-US" sz="2800">
                <a:solidFill>
                  <a:srgbClr val="C00000"/>
                </a:solidFill>
              </a:rPr>
              <a:t>整形手术</a:t>
            </a:r>
            <a:r>
              <a:rPr lang="en-US" altLang="zh-CN" sz="2800">
                <a:solidFill>
                  <a:srgbClr val="C00000"/>
                </a:solidFill>
              </a:rPr>
              <a:t>)</a:t>
            </a:r>
            <a:endParaRPr lang="en-US" altLang="zh-CN" sz="2800">
              <a:solidFill>
                <a:srgbClr val="C00000"/>
              </a:solidFill>
            </a:endParaRPr>
          </a:p>
        </p:txBody>
      </p:sp>
      <p:sp>
        <p:nvSpPr>
          <p:cNvPr id="54" name="文本框 53"/>
          <p:cNvSpPr txBox="1"/>
          <p:nvPr>
            <p:custDataLst>
              <p:tags r:id="rId15"/>
            </p:custDataLst>
          </p:nvPr>
        </p:nvSpPr>
        <p:spPr>
          <a:xfrm>
            <a:off x="8575949" y="4175124"/>
            <a:ext cx="3020963" cy="1212215"/>
          </a:xfrm>
          <a:prstGeom prst="rect">
            <a:avLst/>
          </a:prstGeom>
          <a:noFill/>
        </p:spPr>
        <p:txBody>
          <a:bodyPr wrap="square" lIns="90000" tIns="46800" rIns="90000" bIns="46800" rtlCol="0" anchor="t" anchorCtr="0">
            <a:spAutoFit/>
          </a:bodyPr>
          <a:lstStyle/>
          <a:p>
            <a:pPr algn="l">
              <a:lnSpc>
                <a:spcPct val="130000"/>
              </a:lnSpc>
            </a:pPr>
            <a:r>
              <a:rPr lang="en-US" altLang="zh-CN" sz="2800">
                <a:solidFill>
                  <a:srgbClr val="C00000"/>
                </a:solidFill>
              </a:rPr>
              <a:t>have a good sleep</a:t>
            </a:r>
            <a:endParaRPr lang="en-US" altLang="zh-CN" sz="2800">
              <a:solidFill>
                <a:srgbClr val="C00000"/>
              </a:solidFill>
              <a:latin typeface="Times New Roman" panose="02020603050405020304" charset="0"/>
            </a:endParaRPr>
          </a:p>
        </p:txBody>
      </p:sp>
      <p:sp>
        <p:nvSpPr>
          <p:cNvPr id="25" name="文本框 24"/>
          <p:cNvSpPr txBox="1"/>
          <p:nvPr>
            <p:custDataLst>
              <p:tags r:id="rId16"/>
            </p:custDataLst>
          </p:nvPr>
        </p:nvSpPr>
        <p:spPr>
          <a:xfrm>
            <a:off x="3114421" y="2664508"/>
            <a:ext cx="2931591" cy="652145"/>
          </a:xfrm>
          <a:prstGeom prst="rect">
            <a:avLst/>
          </a:prstGeom>
          <a:noFill/>
        </p:spPr>
        <p:txBody>
          <a:bodyPr wrap="square" lIns="90000" tIns="46800" rIns="90000" bIns="46800" rtlCol="0" anchor="t" anchorCtr="0">
            <a:spAutoFit/>
          </a:bodyPr>
          <a:lstStyle/>
          <a:p>
            <a:pPr algn="just">
              <a:lnSpc>
                <a:spcPct val="130000"/>
              </a:lnSpc>
            </a:pPr>
            <a:r>
              <a:rPr lang="en-US" altLang="zh-CN" sz="2800">
                <a:solidFill>
                  <a:srgbClr val="C00000"/>
                </a:solidFill>
              </a:rPr>
              <a:t>take exercise</a:t>
            </a:r>
            <a:endParaRPr lang="en-US" altLang="zh-CN" sz="2800">
              <a:solidFill>
                <a:srgbClr val="C00000"/>
              </a:solidFill>
              <a:latin typeface="Times New Roman" panose="02020603050405020304" charset="0"/>
            </a:endParaRPr>
          </a:p>
        </p:txBody>
      </p:sp>
      <p:pic>
        <p:nvPicPr>
          <p:cNvPr id="16" name="图片 15"/>
          <p:cNvPicPr>
            <a:picLocks noChangeAspect="1"/>
          </p:cNvPicPr>
          <p:nvPr>
            <p:custDataLst>
              <p:tags r:id="rId17"/>
            </p:custDataLst>
          </p:nvPr>
        </p:nvPicPr>
        <p:blipFill>
          <a:blip r:embed="rId18">
            <a:lum bright="70000" contrast="-70000"/>
            <a:extLst>
              <a:ext uri="{28A0092B-C50C-407E-A947-70E740481C1C}">
                <a14:useLocalDpi xmlns:a14="http://schemas.microsoft.com/office/drawing/2010/main" val="0"/>
              </a:ext>
            </a:extLst>
          </a:blip>
          <a:stretch>
            <a:fillRect/>
          </a:stretch>
        </p:blipFill>
        <p:spPr>
          <a:xfrm flipV="1">
            <a:off x="10838200" y="5613345"/>
            <a:ext cx="229851" cy="73763"/>
          </a:xfrm>
          <a:prstGeom prst="rect">
            <a:avLst/>
          </a:prstGeom>
        </p:spPr>
      </p:pic>
      <p:pic>
        <p:nvPicPr>
          <p:cNvPr id="17" name="图片 16"/>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flipH="1">
            <a:off x="3449717" y="6600952"/>
            <a:ext cx="72000" cy="72000"/>
          </a:xfrm>
          <a:prstGeom prst="rect">
            <a:avLst/>
          </a:prstGeom>
        </p:spPr>
      </p:pic>
      <p:sp>
        <p:nvSpPr>
          <p:cNvPr id="3" name="椭圆 2"/>
          <p:cNvSpPr/>
          <p:nvPr>
            <p:custDataLst>
              <p:tags r:id="rId21"/>
            </p:custDataLst>
          </p:nvPr>
        </p:nvSpPr>
        <p:spPr>
          <a:xfrm>
            <a:off x="22233" y="-1492"/>
            <a:ext cx="905511" cy="89471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cs typeface="+mn-ea"/>
              <a:sym typeface="+mn-lt"/>
            </a:endParaRPr>
          </a:p>
        </p:txBody>
      </p:sp>
      <p:sp>
        <p:nvSpPr>
          <p:cNvPr id="8" name="文本框 7"/>
          <p:cNvSpPr txBox="1"/>
          <p:nvPr>
            <p:custDataLst>
              <p:tags r:id="rId22"/>
            </p:custDataLst>
          </p:nvPr>
        </p:nvSpPr>
        <p:spPr>
          <a:xfrm>
            <a:off x="22233" y="52483"/>
            <a:ext cx="904240" cy="738505"/>
          </a:xfrm>
          <a:prstGeom prst="rect">
            <a:avLst/>
          </a:prstGeom>
          <a:noFill/>
        </p:spPr>
        <p:txBody>
          <a:bodyPr wrap="square" rtlCol="0">
            <a:noAutofit/>
          </a:bodyPr>
          <a:lstStyle/>
          <a:p>
            <a:pPr algn="ctr"/>
            <a:r>
              <a:rPr lang="en-US" altLang="zh-CN" sz="4000" b="1">
                <a:solidFill>
                  <a:schemeClr val="bg1"/>
                </a:solidFill>
                <a:latin typeface="Arial Black" panose="020B0A04020102020204" charset="0"/>
                <a:cs typeface="Arial Black" panose="020B0A04020102020204" charset="0"/>
                <a:sym typeface="+mn-lt"/>
              </a:rPr>
              <a:t>1</a:t>
            </a:r>
            <a:endParaRPr lang="en-US" altLang="zh-CN" sz="4000" b="1">
              <a:solidFill>
                <a:schemeClr val="bg1"/>
              </a:solidFill>
              <a:latin typeface="Arial Black" panose="020B0A04020102020204" charset="0"/>
              <a:cs typeface="Arial Black" panose="020B0A04020102020204" charset="0"/>
              <a:sym typeface="+mn-lt"/>
            </a:endParaRPr>
          </a:p>
        </p:txBody>
      </p:sp>
      <p:sp>
        <p:nvSpPr>
          <p:cNvPr id="9" name="文本框 8"/>
          <p:cNvSpPr txBox="1"/>
          <p:nvPr>
            <p:custDataLst>
              <p:tags r:id="rId23"/>
            </p:custDataLst>
          </p:nvPr>
        </p:nvSpPr>
        <p:spPr>
          <a:xfrm>
            <a:off x="1163964" y="207423"/>
            <a:ext cx="7166611" cy="583565"/>
          </a:xfrm>
          <a:prstGeom prst="rect">
            <a:avLst/>
          </a:prstGeom>
          <a:noFill/>
        </p:spPr>
        <p:txBody>
          <a:bodyPr wrap="square" rtlCol="0">
            <a:spAutoFit/>
          </a:bodyPr>
          <a:lstStyle/>
          <a:p>
            <a:r>
              <a:rPr lang="en-US" altLang="zh-CN" sz="3200" b="1">
                <a:solidFill>
                  <a:schemeClr val="tx1">
                    <a:lumMod val="50000"/>
                  </a:schemeClr>
                </a:solidFill>
                <a:latin typeface="Arial Black" panose="020B0A04020102020204" charset="0"/>
                <a:cs typeface="Arial Black" panose="020B0A04020102020204" charset="0"/>
                <a:sym typeface="+mn-ea"/>
              </a:rPr>
              <a:t>Lead</a:t>
            </a:r>
            <a:r>
              <a:rPr lang="es-MX" altLang="en-US" sz="3200" b="1">
                <a:solidFill>
                  <a:schemeClr val="tx1">
                    <a:lumMod val="50000"/>
                  </a:schemeClr>
                </a:solidFill>
                <a:latin typeface="Arial Black" panose="020B0A04020102020204" charset="0"/>
                <a:cs typeface="Arial Black" panose="020B0A04020102020204" charset="0"/>
                <a:sym typeface="+mn-ea"/>
              </a:rPr>
              <a:t>-</a:t>
            </a:r>
            <a:r>
              <a:rPr lang="en-US" altLang="zh-CN" sz="3200" b="1">
                <a:solidFill>
                  <a:schemeClr val="tx1">
                    <a:lumMod val="50000"/>
                  </a:schemeClr>
                </a:solidFill>
                <a:latin typeface="Arial Black" panose="020B0A04020102020204" charset="0"/>
                <a:cs typeface="Arial Black" panose="020B0A04020102020204" charset="0"/>
                <a:sym typeface="+mn-ea"/>
              </a:rPr>
              <a:t>in</a:t>
            </a:r>
            <a:r>
              <a:rPr lang="en-US" altLang="zh-CN" sz="3200" b="1">
                <a:latin typeface="Times New Roman" panose="02020603050405020304" charset="0"/>
                <a:cs typeface="Times New Roman" panose="02020603050405020304" charset="0"/>
                <a:sym typeface="+mn-ea"/>
              </a:rPr>
              <a:t> </a:t>
            </a:r>
            <a:endParaRPr lang="zh-CN" altLang="en-US" sz="3200" b="1">
              <a:solidFill>
                <a:schemeClr val="accent2"/>
              </a:solidFill>
              <a:latin typeface="Times New Roman" panose="02020603050405020304" charset="0"/>
              <a:cs typeface="Times New Roman" panose="02020603050405020304" charset="0"/>
              <a:sym typeface="+mn-ea"/>
            </a:endParaRPr>
          </a:p>
        </p:txBody>
      </p:sp>
      <p:grpSp>
        <p:nvGrpSpPr>
          <p:cNvPr id="35" name="组合 34"/>
          <p:cNvGrpSpPr/>
          <p:nvPr>
            <p:custDataLst>
              <p:tags r:id="rId24"/>
            </p:custDataLst>
          </p:nvPr>
        </p:nvGrpSpPr>
        <p:grpSpPr>
          <a:xfrm>
            <a:off x="930920" y="876077"/>
            <a:ext cx="10948035" cy="76200"/>
            <a:chOff x="2190216" y="0"/>
            <a:chExt cx="4752528" cy="108012"/>
          </a:xfrm>
        </p:grpSpPr>
        <p:sp>
          <p:nvSpPr>
            <p:cNvPr id="37" name="矩形 36"/>
            <p:cNvSpPr/>
            <p:nvPr>
              <p:custDataLst>
                <p:tags r:id="rId25"/>
              </p:custDataLst>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38" name="矩形 37"/>
            <p:cNvSpPr/>
            <p:nvPr>
              <p:custDataLst>
                <p:tags r:id="rId26"/>
              </p:custDataLst>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40" name="矩形 39"/>
            <p:cNvSpPr/>
            <p:nvPr>
              <p:custDataLst>
                <p:tags r:id="rId27"/>
              </p:custDataLst>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2" name="矩形 1"/>
            <p:cNvSpPr/>
            <p:nvPr>
              <p:custDataLst>
                <p:tags r:id="rId28"/>
              </p:custDataLst>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grpSp>
    </p:spTree>
    <p:custDataLst>
      <p:tags r:id="rId2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righ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righ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right)">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righ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left)">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wipe(left)">
                                      <p:cBhvr>
                                        <p:cTn id="37" dur="500"/>
                                        <p:tgtEl>
                                          <p:spTgt spid="8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left)">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wipe(left)">
                                      <p:cBhvr>
                                        <p:cTn id="47" dur="500"/>
                                        <p:tgtEl>
                                          <p:spTgt spid="8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54"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0" y="94827"/>
            <a:ext cx="12192000" cy="6000750"/>
          </a:xfrm>
          <a:prstGeom prst="rect">
            <a:avLst/>
          </a:prstGeom>
          <a:noFill/>
        </p:spPr>
        <p:txBody>
          <a:bodyPr wrap="square" rtlCol="0" anchor="t">
            <a:spAutoFit/>
          </a:bodyPr>
          <a:lstStyle/>
          <a:p>
            <a:pPr algn="ctr"/>
            <a:r>
              <a:rPr lang="zh-CN" altLang="en-US" sz="3200">
                <a:latin typeface="Cambria" panose="02040503050406030204" charset="0"/>
                <a:cs typeface="Cambria" panose="02040503050406030204" charset="0"/>
              </a:rPr>
              <a:t>Woman regrets plastic surgery</a:t>
            </a:r>
            <a:endParaRPr lang="zh-CN" altLang="en-US" sz="3200">
              <a:latin typeface="Cambria" panose="02040503050406030204" charset="0"/>
              <a:cs typeface="Cambria" panose="02040503050406030204" charset="0"/>
            </a:endParaRPr>
          </a:p>
          <a:p>
            <a:pPr algn="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By Tom Smith</a:t>
            </a:r>
            <a:endParaRPr lang="zh-CN" altLang="en-US" sz="3200">
              <a:latin typeface="Cambria" panose="02040503050406030204" charset="0"/>
              <a:cs typeface="Cambria" panose="02040503050406030204" charset="0"/>
            </a:endParaRPr>
          </a:p>
          <a:p>
            <a:pPr algn="r"/>
            <a:r>
              <a:rPr lang="zh-CN" altLang="en-US" sz="3200">
                <a:latin typeface="Cambria" panose="02040503050406030204" charset="0"/>
                <a:cs typeface="Cambria" panose="02040503050406030204" charset="0"/>
              </a:rPr>
              <a:t>15 April</a:t>
            </a:r>
            <a:endParaRPr lang="zh-CN" altLang="en-US" sz="3200">
              <a:latin typeface="Cambria" panose="02040503050406030204" charset="0"/>
              <a:cs typeface="Cambria" panose="02040503050406030204" charset="0"/>
            </a:endParaRPr>
          </a:p>
          <a:p>
            <a:pPr>
              <a:lnSpc>
                <a:spcPct val="150000"/>
              </a:lnSpc>
            </a:pPr>
            <a:r>
              <a:rPr lang="zh-CN" altLang="en-US" sz="3200">
                <a:latin typeface="Cambria" panose="02040503050406030204" charset="0"/>
                <a:cs typeface="Cambria" panose="02040503050406030204" charset="0"/>
              </a:rPr>
              <a:t>        A woman who has recently had plastic surgery on her face now regrets the</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decision</a:t>
            </a:r>
            <a:r>
              <a:rPr lang="en-US" altLang="zh-CN" sz="3200">
                <a:latin typeface="Cambria" panose="02040503050406030204" charset="0"/>
                <a:cs typeface="Cambria" panose="02040503050406030204" charset="0"/>
              </a:rPr>
              <a:t>.</a:t>
            </a:r>
            <a:endParaRPr lang="zh-CN" altLang="en-US" sz="3200">
              <a:latin typeface="Cambria" panose="02040503050406030204" charset="0"/>
              <a:cs typeface="Cambria" panose="02040503050406030204" charset="0"/>
            </a:endParaRPr>
          </a:p>
          <a:p>
            <a:pPr>
              <a:lnSpc>
                <a:spcPct val="150000"/>
              </a:lnSpc>
            </a:pPr>
            <a:r>
              <a:rPr lang="zh-CN" altLang="en-US" sz="3200">
                <a:latin typeface="Cambria" panose="02040503050406030204" charset="0"/>
                <a:cs typeface="Cambria" panose="02040503050406030204" charset="0"/>
              </a:rPr>
              <a:t>       The surgery </a:t>
            </a:r>
            <a:r>
              <a:rPr lang="zh-CN" altLang="en-US" sz="3200">
                <a:solidFill>
                  <a:srgbClr val="FF0000"/>
                </a:solidFill>
                <a:latin typeface="Cambria" panose="02040503050406030204" charset="0"/>
                <a:cs typeface="Cambria" panose="02040503050406030204" charset="0"/>
              </a:rPr>
              <a:t>took place </a:t>
            </a:r>
            <a:r>
              <a:rPr lang="zh-CN" altLang="en-US" sz="3200">
                <a:latin typeface="Cambria" panose="02040503050406030204" charset="0"/>
                <a:cs typeface="Cambria" panose="02040503050406030204" charset="0"/>
              </a:rPr>
              <a:t>more than a month ago, but Ella Edwards still </a:t>
            </a:r>
            <a:r>
              <a:rPr lang="zh-CN" altLang="en-US" sz="3200">
                <a:solidFill>
                  <a:srgbClr val="FF0000"/>
                </a:solidFill>
                <a:latin typeface="Cambria" panose="02040503050406030204" charset="0"/>
                <a:cs typeface="Cambria" panose="02040503050406030204" charset="0"/>
              </a:rPr>
              <a:t>suffers</a:t>
            </a:r>
            <a:r>
              <a:rPr lang="en-US" altLang="zh-CN" sz="3200">
                <a:solidFill>
                  <a:srgbClr val="FF0000"/>
                </a:solidFill>
                <a:latin typeface="Cambria" panose="02040503050406030204" charset="0"/>
                <a:cs typeface="Cambria" panose="02040503050406030204" charset="0"/>
              </a:rPr>
              <a:t> </a:t>
            </a:r>
            <a:r>
              <a:rPr lang="zh-CN" altLang="en-US" sz="3200">
                <a:solidFill>
                  <a:srgbClr val="FF0000"/>
                </a:solidFill>
                <a:latin typeface="Cambria" panose="02040503050406030204" charset="0"/>
                <a:cs typeface="Cambria" panose="02040503050406030204" charset="0"/>
              </a:rPr>
              <a:t>from </a:t>
            </a:r>
            <a:r>
              <a:rPr lang="zh-CN" altLang="en-US" sz="3200">
                <a:latin typeface="Cambria" panose="02040503050406030204" charset="0"/>
                <a:cs typeface="Cambria" panose="02040503050406030204" charset="0"/>
              </a:rPr>
              <a:t>daily pain. This is </a:t>
            </a:r>
            <a:r>
              <a:rPr lang="zh-CN" altLang="en-US" sz="3200">
                <a:solidFill>
                  <a:srgbClr val="FF0000"/>
                </a:solidFill>
                <a:latin typeface="Cambria" panose="02040503050406030204" charset="0"/>
                <a:cs typeface="Cambria" panose="02040503050406030204" charset="0"/>
              </a:rPr>
              <a:t>stopping </a:t>
            </a:r>
            <a:r>
              <a:rPr lang="zh-CN" altLang="en-US" sz="3200">
                <a:latin typeface="Cambria" panose="02040503050406030204" charset="0"/>
                <a:cs typeface="Cambria" panose="02040503050406030204" charset="0"/>
              </a:rPr>
              <a:t>her </a:t>
            </a:r>
            <a:r>
              <a:rPr lang="zh-CN" altLang="en-US" sz="3200">
                <a:solidFill>
                  <a:srgbClr val="FF0000"/>
                </a:solidFill>
                <a:latin typeface="Cambria" panose="02040503050406030204" charset="0"/>
                <a:cs typeface="Cambria" panose="02040503050406030204" charset="0"/>
              </a:rPr>
              <a:t>from returning</a:t>
            </a:r>
            <a:r>
              <a:rPr lang="zh-CN" altLang="en-US" sz="3200">
                <a:latin typeface="Cambria" panose="02040503050406030204" charset="0"/>
                <a:cs typeface="Cambria" panose="02040503050406030204" charset="0"/>
              </a:rPr>
              <a:t> to</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a normal life. She</a:t>
            </a:r>
            <a:r>
              <a:rPr lang="en-US" altLang="zh-CN" sz="3200">
                <a:latin typeface="Cambria" panose="02040503050406030204" charset="0"/>
                <a:cs typeface="Cambria" panose="02040503050406030204" charset="0"/>
              </a:rPr>
              <a:t> </a:t>
            </a:r>
            <a:r>
              <a:rPr lang="zh-CN" altLang="en-US" sz="3200">
                <a:solidFill>
                  <a:srgbClr val="FF0000"/>
                </a:solidFill>
                <a:latin typeface="Cambria" panose="02040503050406030204" charset="0"/>
                <a:cs typeface="Cambria" panose="02040503050406030204" charset="0"/>
              </a:rPr>
              <a:t>has been to </a:t>
            </a:r>
            <a:r>
              <a:rPr lang="zh-CN" altLang="en-US" sz="3200">
                <a:latin typeface="Cambria" panose="02040503050406030204" charset="0"/>
                <a:cs typeface="Cambria" panose="02040503050406030204" charset="0"/>
              </a:rPr>
              <a:t>several hospitals and all the doctors say that the pain </a:t>
            </a:r>
            <a:r>
              <a:rPr lang="zh-CN" altLang="en-US" sz="3200">
                <a:solidFill>
                  <a:srgbClr val="FF0000"/>
                </a:solidFill>
                <a:latin typeface="Cambria" panose="02040503050406030204" charset="0"/>
                <a:cs typeface="Cambria" panose="02040503050406030204" charset="0"/>
              </a:rPr>
              <a:t>is unlikely</a:t>
            </a:r>
            <a:r>
              <a:rPr lang="en-US" altLang="zh-CN" sz="3200">
                <a:solidFill>
                  <a:srgbClr val="FF0000"/>
                </a:solidFill>
                <a:latin typeface="Cambria" panose="02040503050406030204" charset="0"/>
                <a:cs typeface="Cambria" panose="02040503050406030204" charset="0"/>
              </a:rPr>
              <a:t> t</a:t>
            </a:r>
            <a:r>
              <a:rPr lang="zh-CN" altLang="en-US" sz="3200">
                <a:solidFill>
                  <a:srgbClr val="FF0000"/>
                </a:solidFill>
                <a:latin typeface="Cambria" panose="02040503050406030204" charset="0"/>
                <a:cs typeface="Cambria" panose="02040503050406030204" charset="0"/>
              </a:rPr>
              <a:t>o </a:t>
            </a:r>
            <a:r>
              <a:rPr lang="zh-CN" altLang="en-US" sz="3200">
                <a:latin typeface="Cambria" panose="02040503050406030204" charset="0"/>
                <a:cs typeface="Cambria" panose="02040503050406030204" charset="0"/>
              </a:rPr>
              <a:t>stop any time soon</a:t>
            </a:r>
            <a:r>
              <a:rPr lang="en-US" altLang="zh-CN" sz="3200">
                <a:latin typeface="Cambria" panose="02040503050406030204" charset="0"/>
                <a:cs typeface="Cambria" panose="02040503050406030204" charset="0"/>
              </a:rPr>
              <a:t>.</a:t>
            </a:r>
            <a:endParaRPr lang="en-US" altLang="zh-CN" sz="3200">
              <a:latin typeface="Cambria" panose="02040503050406030204" charset="0"/>
              <a:cs typeface="Cambria" panose="02040503050406030204" charset="0"/>
            </a:endParaRPr>
          </a:p>
        </p:txBody>
      </p:sp>
      <p:sp>
        <p:nvSpPr>
          <p:cNvPr id="5" name="文本框 4"/>
          <p:cNvSpPr txBox="1"/>
          <p:nvPr>
            <p:custDataLst>
              <p:tags r:id="rId2"/>
            </p:custDataLst>
          </p:nvPr>
        </p:nvSpPr>
        <p:spPr>
          <a:xfrm>
            <a:off x="2543603" y="1208437"/>
            <a:ext cx="2400267" cy="583565"/>
          </a:xfrm>
          <a:prstGeom prst="rect">
            <a:avLst/>
          </a:prstGeom>
          <a:noFill/>
        </p:spPr>
        <p:txBody>
          <a:bodyPr wrap="square">
            <a:spAutoFit/>
          </a:bodyPr>
          <a:lstStyle/>
          <a:p>
            <a:r>
              <a:rPr lang="zh-CN" altLang="en-US" sz="3200" b="1">
                <a:solidFill>
                  <a:srgbClr val="C00000"/>
                </a:solidFill>
                <a:latin typeface="宋体" panose="02010600030101010101" pitchFamily="2" charset="-122"/>
                <a:ea typeface="宋体" panose="02010600030101010101" pitchFamily="2" charset="-122"/>
                <a:cs typeface="Arial" panose="020B0604020202020204"/>
              </a:rPr>
              <a:t>定语从句</a:t>
            </a:r>
            <a:endParaRPr lang="zh-CN" altLang="en-US" sz="3200" b="1">
              <a:solidFill>
                <a:srgbClr val="C00000"/>
              </a:solidFill>
              <a:latin typeface="宋体" panose="02010600030101010101" pitchFamily="2" charset="-122"/>
              <a:ea typeface="宋体" panose="02010600030101010101" pitchFamily="2" charset="-122"/>
              <a:cs typeface="Arial" panose="020B0604020202020204"/>
            </a:endParaRPr>
          </a:p>
        </p:txBody>
      </p:sp>
      <p:sp>
        <p:nvSpPr>
          <p:cNvPr id="6" name="椭圆 5"/>
          <p:cNvSpPr/>
          <p:nvPr>
            <p:custDataLst>
              <p:tags r:id="rId3"/>
            </p:custDataLst>
          </p:nvPr>
        </p:nvSpPr>
        <p:spPr>
          <a:xfrm>
            <a:off x="2543387" y="1822027"/>
            <a:ext cx="855980" cy="6028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 name="直接连接符 9"/>
          <p:cNvCxnSpPr/>
          <p:nvPr>
            <p:custDataLst>
              <p:tags r:id="rId4"/>
            </p:custDataLst>
          </p:nvPr>
        </p:nvCxnSpPr>
        <p:spPr>
          <a:xfrm>
            <a:off x="143121" y="3045632"/>
            <a:ext cx="33612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5"/>
            </p:custDataLst>
          </p:nvPr>
        </p:nvSpPr>
        <p:spPr>
          <a:xfrm>
            <a:off x="316144" y="621473"/>
            <a:ext cx="2400267" cy="583565"/>
          </a:xfrm>
          <a:prstGeom prst="rect">
            <a:avLst/>
          </a:prstGeom>
          <a:noFill/>
        </p:spPr>
        <p:txBody>
          <a:bodyPr wrap="square">
            <a:spAutoFit/>
          </a:bodyPr>
          <a:lstStyle/>
          <a:p>
            <a:r>
              <a:rPr lang="zh-CN" altLang="en-US" sz="3200" b="1">
                <a:solidFill>
                  <a:srgbClr val="C00000"/>
                </a:solidFill>
                <a:latin typeface="宋体" panose="02010600030101010101" pitchFamily="2" charset="-122"/>
                <a:ea typeface="宋体" panose="02010600030101010101" pitchFamily="2" charset="-122"/>
                <a:cs typeface="Arial" panose="020B0604020202020204"/>
              </a:rPr>
              <a:t>主句</a:t>
            </a:r>
            <a:endParaRPr lang="zh-CN" altLang="en-US" sz="3200" b="1">
              <a:solidFill>
                <a:srgbClr val="C00000"/>
              </a:solidFill>
              <a:latin typeface="宋体" panose="02010600030101010101" pitchFamily="2" charset="-122"/>
              <a:ea typeface="宋体" panose="02010600030101010101" pitchFamily="2" charset="-122"/>
              <a:cs typeface="Arial" panose="020B0604020202020204"/>
            </a:endParaRPr>
          </a:p>
        </p:txBody>
      </p:sp>
      <p:cxnSp>
        <p:nvCxnSpPr>
          <p:cNvPr id="14" name="直接箭头连接符 13"/>
          <p:cNvCxnSpPr/>
          <p:nvPr>
            <p:custDataLst>
              <p:tags r:id="rId6"/>
            </p:custDataLst>
          </p:nvPr>
        </p:nvCxnSpPr>
        <p:spPr>
          <a:xfrm flipH="1" flipV="1">
            <a:off x="911424" y="1208437"/>
            <a:ext cx="332357" cy="7709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7"/>
            </p:custDataLst>
          </p:nvPr>
        </p:nvSpPr>
        <p:spPr>
          <a:xfrm>
            <a:off x="4455160" y="1286933"/>
            <a:ext cx="5764953" cy="583565"/>
          </a:xfrm>
          <a:prstGeom prst="rect">
            <a:avLst/>
          </a:prstGeom>
          <a:noFill/>
        </p:spPr>
        <p:txBody>
          <a:bodyPr wrap="square">
            <a:spAutoFit/>
          </a:bodyPr>
          <a:lstStyle/>
          <a:p>
            <a:r>
              <a:rPr lang="en-US" altLang="zh-CN" sz="3200" b="1">
                <a:solidFill>
                  <a:srgbClr val="C00000"/>
                </a:solidFill>
                <a:latin typeface="宋体" panose="02010600030101010101" pitchFamily="2" charset="-122"/>
                <a:ea typeface="宋体" panose="02010600030101010101" pitchFamily="2" charset="-122"/>
                <a:cs typeface="Arial" panose="020B0604020202020204"/>
              </a:rPr>
              <a:t>A woman has recently had….</a:t>
            </a:r>
            <a:endParaRPr lang="en-US" altLang="zh-CN" sz="3200" b="1">
              <a:solidFill>
                <a:srgbClr val="C00000"/>
              </a:solidFill>
              <a:latin typeface="宋体" panose="02010600030101010101" pitchFamily="2" charset="-122"/>
              <a:ea typeface="宋体" panose="02010600030101010101" pitchFamily="2" charset="-122"/>
              <a:cs typeface="Arial" panose="020B0604020202020204"/>
            </a:endParaRPr>
          </a:p>
        </p:txBody>
      </p:sp>
      <p:sp>
        <p:nvSpPr>
          <p:cNvPr id="20" name="文本框 19"/>
          <p:cNvSpPr txBox="1"/>
          <p:nvPr>
            <p:custDataLst>
              <p:tags r:id="rId8"/>
            </p:custDataLst>
          </p:nvPr>
        </p:nvSpPr>
        <p:spPr>
          <a:xfrm>
            <a:off x="3399367" y="2853267"/>
            <a:ext cx="1263227"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rPr>
              <a:t>发生</a:t>
            </a:r>
            <a:endPar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endParaRPr>
          </a:p>
        </p:txBody>
      </p:sp>
      <p:sp>
        <p:nvSpPr>
          <p:cNvPr id="21" name="文本框 20"/>
          <p:cNvSpPr txBox="1"/>
          <p:nvPr>
            <p:custDataLst>
              <p:tags r:id="rId9"/>
            </p:custDataLst>
          </p:nvPr>
        </p:nvSpPr>
        <p:spPr>
          <a:xfrm>
            <a:off x="9552940" y="3621193"/>
            <a:ext cx="1379220"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rPr>
              <a:t>回到</a:t>
            </a:r>
            <a:endPar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endParaRPr>
          </a:p>
        </p:txBody>
      </p:sp>
      <p:sp>
        <p:nvSpPr>
          <p:cNvPr id="22" name="文本框 21"/>
          <p:cNvSpPr txBox="1"/>
          <p:nvPr>
            <p:custDataLst>
              <p:tags r:id="rId10"/>
            </p:custDataLst>
          </p:nvPr>
        </p:nvSpPr>
        <p:spPr>
          <a:xfrm>
            <a:off x="2716107" y="4389120"/>
            <a:ext cx="2772833"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已经去过</a:t>
            </a:r>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a:t>
            </a:r>
            <a:endPar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3" name="文本框 22"/>
          <p:cNvSpPr txBox="1"/>
          <p:nvPr>
            <p:custDataLst>
              <p:tags r:id="rId11"/>
            </p:custDataLst>
          </p:nvPr>
        </p:nvSpPr>
        <p:spPr>
          <a:xfrm>
            <a:off x="2352040" y="5061373"/>
            <a:ext cx="2687320"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不可能做</a:t>
            </a:r>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a:t>
            </a:r>
            <a:endPar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4" name="双括号 23"/>
          <p:cNvSpPr/>
          <p:nvPr>
            <p:custDataLst>
              <p:tags r:id="rId12"/>
            </p:custDataLst>
          </p:nvPr>
        </p:nvSpPr>
        <p:spPr>
          <a:xfrm>
            <a:off x="2543137" y="1805289"/>
            <a:ext cx="9326367" cy="568347"/>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 name="文本框 3"/>
          <p:cNvSpPr txBox="1"/>
          <p:nvPr>
            <p:custDataLst>
              <p:tags r:id="rId13"/>
            </p:custDataLst>
          </p:nvPr>
        </p:nvSpPr>
        <p:spPr>
          <a:xfrm>
            <a:off x="6768253" y="3621193"/>
            <a:ext cx="2696633"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阻止某人做</a:t>
            </a:r>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a:t>
            </a:r>
            <a:endPar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cxnSp>
        <p:nvCxnSpPr>
          <p:cNvPr id="8" name="直接连接符 7"/>
          <p:cNvCxnSpPr/>
          <p:nvPr>
            <p:custDataLst>
              <p:tags r:id="rId14"/>
            </p:custDataLst>
          </p:nvPr>
        </p:nvCxnSpPr>
        <p:spPr>
          <a:xfrm>
            <a:off x="719701" y="2365759"/>
            <a:ext cx="1632373" cy="76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15"/>
            </p:custDataLst>
          </p:nvPr>
        </p:nvSpPr>
        <p:spPr>
          <a:xfrm>
            <a:off x="1487593" y="3621193"/>
            <a:ext cx="1269153" cy="583565"/>
          </a:xfrm>
          <a:prstGeom prst="rect">
            <a:avLst/>
          </a:prstGeom>
          <a:noFill/>
        </p:spPr>
        <p:txBody>
          <a:bodyPr wrap="square">
            <a:spAutoFit/>
          </a:bodyPr>
          <a:p>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遭受</a:t>
            </a:r>
            <a:endPar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inVertical)">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arn(inVertical)">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arn(inVertic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barn(inVertical)">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inVertical)">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arn(inVertical)">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barn(inVertical)">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12" grpId="0"/>
      <p:bldP spid="19" grpId="0"/>
      <p:bldP spid="20" grpId="0"/>
      <p:bldP spid="21" grpId="0"/>
      <p:bldP spid="22" grpId="0"/>
      <p:bldP spid="23" grpId="0"/>
      <p:bldP spid="24" grpId="0" bldLvl="0" animBg="1"/>
      <p:bldP spid="4"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36127" y="645160"/>
            <a:ext cx="11317393" cy="5262245"/>
          </a:xfrm>
          <a:prstGeom prst="rect">
            <a:avLst/>
          </a:prstGeom>
          <a:noFill/>
        </p:spPr>
        <p:txBody>
          <a:bodyPr wrap="square" rtlCol="0" anchor="t">
            <a:spAutoFit/>
          </a:bodyPr>
          <a:lstStyle/>
          <a:p>
            <a:pPr>
              <a:lnSpc>
                <a:spcPct val="150000"/>
              </a:lnSpc>
            </a:pPr>
            <a:r>
              <a:rPr lang="zh-CN" altLang="en-US" sz="1355"/>
              <a:t>               </a:t>
            </a:r>
            <a:r>
              <a:rPr lang="zh-CN" altLang="en-US" sz="3200">
                <a:latin typeface="Cambria" panose="02040503050406030204" charset="0"/>
                <a:cs typeface="Cambria" panose="02040503050406030204" charset="0"/>
              </a:rPr>
              <a:t>She may need</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to </a:t>
            </a:r>
            <a:r>
              <a:rPr lang="en-US" altLang="zh-CN" sz="3200">
                <a:solidFill>
                  <a:srgbClr val="FF0000"/>
                </a:solidFill>
                <a:latin typeface="Cambria" panose="02040503050406030204" charset="0"/>
                <a:cs typeface="Cambria" panose="02040503050406030204" charset="0"/>
              </a:rPr>
              <a:t>t</a:t>
            </a:r>
            <a:r>
              <a:rPr lang="zh-CN" altLang="en-US" sz="3200">
                <a:solidFill>
                  <a:srgbClr val="FF0000"/>
                </a:solidFill>
                <a:latin typeface="Cambria" panose="02040503050406030204" charset="0"/>
                <a:cs typeface="Cambria" panose="02040503050406030204" charset="0"/>
              </a:rPr>
              <a:t>ake painkillers </a:t>
            </a:r>
            <a:r>
              <a:rPr lang="zh-CN" altLang="en-US" sz="3200">
                <a:latin typeface="Cambria" panose="02040503050406030204" charset="0"/>
                <a:cs typeface="Cambria" panose="02040503050406030204" charset="0"/>
              </a:rPr>
              <a:t>for </a:t>
            </a:r>
            <a:r>
              <a:rPr lang="en-US" altLang="zh-CN" sz="3200">
                <a:latin typeface="Cambria" panose="02040503050406030204" charset="0"/>
                <a:cs typeface="Cambria" panose="02040503050406030204" charset="0"/>
              </a:rPr>
              <a:t>a</a:t>
            </a:r>
            <a:r>
              <a:rPr lang="zh-CN" altLang="en-US" sz="3200">
                <a:latin typeface="Cambria" panose="02040503050406030204" charset="0"/>
                <a:cs typeface="Cambria" panose="02040503050406030204" charset="0"/>
              </a:rPr>
              <a:t> long time. </a:t>
            </a:r>
            <a:r>
              <a:rPr lang="zh-CN" altLang="en-US" sz="3200">
                <a:highlight>
                  <a:srgbClr val="FFFF00"/>
                </a:highlight>
                <a:latin typeface="Cambria" panose="02040503050406030204" charset="0"/>
                <a:cs typeface="Cambria" panose="02040503050406030204" charset="0"/>
              </a:rPr>
              <a:t>In</a:t>
            </a:r>
            <a:r>
              <a:rPr lang="en-US" altLang="zh-CN" sz="3200">
                <a:highlight>
                  <a:srgbClr val="FFFF00"/>
                </a:highlight>
                <a:latin typeface="Cambria" panose="02040503050406030204" charset="0"/>
                <a:cs typeface="Cambria" panose="02040503050406030204" charset="0"/>
              </a:rPr>
              <a:t> </a:t>
            </a:r>
            <a:r>
              <a:rPr lang="zh-CN" altLang="en-US" sz="3200">
                <a:highlight>
                  <a:srgbClr val="FFFF00"/>
                </a:highlight>
                <a:latin typeface="Cambria" panose="02040503050406030204" charset="0"/>
                <a:cs typeface="Cambria" panose="02040503050406030204" charset="0"/>
              </a:rPr>
              <a:t>addition</a:t>
            </a:r>
            <a:r>
              <a:rPr lang="zh-CN" altLang="en-US" sz="3200">
                <a:latin typeface="Cambria" panose="02040503050406030204" charset="0"/>
                <a:cs typeface="Cambria" panose="02040503050406030204" charset="0"/>
              </a:rPr>
              <a:t>, Miss Edwards says the surgery makes her look unnatural and that</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she is unable to make </a:t>
            </a:r>
            <a:r>
              <a:rPr lang="zh-CN" altLang="en-US" sz="3200">
                <a:solidFill>
                  <a:srgbClr val="FF0000"/>
                </a:solidFill>
                <a:latin typeface="Cambria" panose="02040503050406030204" charset="0"/>
                <a:cs typeface="Cambria" panose="02040503050406030204" charset="0"/>
              </a:rPr>
              <a:t>certain</a:t>
            </a:r>
            <a:r>
              <a:rPr lang="zh-CN" altLang="en-US" sz="3200">
                <a:latin typeface="Cambria" panose="02040503050406030204" charset="0"/>
                <a:cs typeface="Cambria" panose="02040503050406030204" charset="0"/>
              </a:rPr>
              <a:t> facial expressions.</a:t>
            </a:r>
            <a:endParaRPr lang="zh-CN" altLang="en-US" sz="3200">
              <a:latin typeface="Cambria" panose="02040503050406030204" charset="0"/>
              <a:cs typeface="Cambria" panose="02040503050406030204" charset="0"/>
            </a:endParaRPr>
          </a:p>
          <a:p>
            <a:pPr>
              <a:lnSpc>
                <a:spcPct val="150000"/>
              </a:lnSpc>
            </a:pPr>
            <a:r>
              <a:rPr lang="zh-CN" altLang="en-US" sz="3200">
                <a:latin typeface="Cambria" panose="02040503050406030204" charset="0"/>
                <a:cs typeface="Cambria" panose="02040503050406030204" charset="0"/>
              </a:rPr>
              <a:t>      Miss Edwards is unhappy with the results of the surgery. "</a:t>
            </a:r>
            <a:r>
              <a:rPr lang="en-US" altLang="zh-CN" sz="3200">
                <a:latin typeface="Cambria" panose="02040503050406030204" charset="0"/>
                <a:cs typeface="Cambria" panose="02040503050406030204" charset="0"/>
              </a:rPr>
              <a:t>I</a:t>
            </a:r>
            <a:r>
              <a:rPr lang="zh-CN" altLang="en-US" sz="3200">
                <a:latin typeface="Cambria" panose="02040503050406030204" charset="0"/>
                <a:cs typeface="Cambria" panose="02040503050406030204" charset="0"/>
              </a:rPr>
              <a:t> wanted</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to</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become more beautiful, but it hasn't </a:t>
            </a:r>
            <a:r>
              <a:rPr lang="zh-CN" altLang="en-US" sz="3200">
                <a:solidFill>
                  <a:srgbClr val="FF0000"/>
                </a:solidFill>
                <a:latin typeface="Cambria" panose="02040503050406030204" charset="0"/>
                <a:cs typeface="Cambria" panose="02040503050406030204" charset="0"/>
              </a:rPr>
              <a:t>turned out </a:t>
            </a:r>
            <a:r>
              <a:rPr lang="zh-CN" altLang="en-US" sz="3200">
                <a:latin typeface="Cambria" panose="02040503050406030204" charset="0"/>
                <a:cs typeface="Cambria" panose="02040503050406030204" charset="0"/>
              </a:rPr>
              <a:t>well at al</a:t>
            </a:r>
            <a:r>
              <a:rPr lang="en-US" altLang="zh-CN" sz="3200">
                <a:latin typeface="Cambria" panose="02040503050406030204" charset="0"/>
                <a:cs typeface="Cambria" panose="02040503050406030204" charset="0"/>
              </a:rPr>
              <a:t>l</a:t>
            </a:r>
            <a:r>
              <a:rPr lang="zh-CN" altLang="en-US" sz="3200">
                <a:latin typeface="Cambria" panose="02040503050406030204" charset="0"/>
                <a:cs typeface="Cambria" panose="02040503050406030204" charset="0"/>
              </a:rPr>
              <a:t>.</a:t>
            </a:r>
            <a:r>
              <a:rPr lang="en-US" altLang="zh-CN" sz="3200">
                <a:latin typeface="Cambria" panose="02040503050406030204" charset="0"/>
                <a:cs typeface="Cambria" panose="02040503050406030204" charset="0"/>
              </a:rPr>
              <a:t> I </a:t>
            </a:r>
            <a:r>
              <a:rPr lang="zh-CN" altLang="en-US" sz="3200">
                <a:latin typeface="Cambria" panose="02040503050406030204" charset="0"/>
                <a:cs typeface="Cambria" panose="02040503050406030204" charset="0"/>
              </a:rPr>
              <a:t>really </a:t>
            </a:r>
            <a:r>
              <a:rPr lang="zh-CN" altLang="en-US" sz="3200">
                <a:solidFill>
                  <a:srgbClr val="FF0000"/>
                </a:solidFill>
                <a:latin typeface="Cambria" panose="02040503050406030204" charset="0"/>
                <a:cs typeface="Cambria" panose="02040503050406030204" charset="0"/>
              </a:rPr>
              <a:t>regret</a:t>
            </a:r>
            <a:r>
              <a:rPr lang="en-US" altLang="zh-CN" sz="3200">
                <a:solidFill>
                  <a:srgbClr val="FF0000"/>
                </a:solidFill>
                <a:latin typeface="Cambria" panose="02040503050406030204" charset="0"/>
                <a:cs typeface="Cambria" panose="02040503050406030204" charset="0"/>
              </a:rPr>
              <a:t> </a:t>
            </a:r>
            <a:r>
              <a:rPr lang="zh-CN" altLang="en-US" sz="3200">
                <a:solidFill>
                  <a:srgbClr val="FF0000"/>
                </a:solidFill>
                <a:latin typeface="Cambria" panose="02040503050406030204" charset="0"/>
                <a:cs typeface="Cambria" panose="02040503050406030204" charset="0"/>
              </a:rPr>
              <a:t>having </a:t>
            </a:r>
            <a:r>
              <a:rPr lang="zh-CN" altLang="en-US" sz="3200">
                <a:latin typeface="Cambria" panose="02040503050406030204" charset="0"/>
                <a:cs typeface="Cambria" panose="02040503050406030204" charset="0"/>
              </a:rPr>
              <a:t>the surgery," she said. "</a:t>
            </a:r>
            <a:r>
              <a:rPr lang="en-US" altLang="zh-CN" sz="3200">
                <a:latin typeface="Cambria" panose="02040503050406030204" charset="0"/>
                <a:cs typeface="Cambria" panose="02040503050406030204" charset="0"/>
              </a:rPr>
              <a:t> I’</a:t>
            </a:r>
            <a:r>
              <a:rPr lang="zh-CN" altLang="en-US" sz="3200">
                <a:latin typeface="Cambria" panose="02040503050406030204" charset="0"/>
                <a:cs typeface="Cambria" panose="02040503050406030204" charset="0"/>
              </a:rPr>
              <a:t>m very anxious about it.</a:t>
            </a:r>
            <a:endParaRPr lang="zh-CN" altLang="en-US" sz="3200">
              <a:latin typeface="Cambria" panose="02040503050406030204" charset="0"/>
              <a:cs typeface="Cambria" panose="02040503050406030204" charset="0"/>
            </a:endParaRPr>
          </a:p>
        </p:txBody>
      </p:sp>
      <p:sp>
        <p:nvSpPr>
          <p:cNvPr id="3" name="文本框 2"/>
          <p:cNvSpPr txBox="1"/>
          <p:nvPr>
            <p:custDataLst>
              <p:tags r:id="rId2"/>
            </p:custDataLst>
          </p:nvPr>
        </p:nvSpPr>
        <p:spPr>
          <a:xfrm>
            <a:off x="4368119" y="453119"/>
            <a:ext cx="2400267"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rPr>
              <a:t>吃止痛药</a:t>
            </a:r>
            <a:endPar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endParaRPr>
          </a:p>
        </p:txBody>
      </p:sp>
      <p:sp>
        <p:nvSpPr>
          <p:cNvPr id="6" name="文本框 5"/>
          <p:cNvSpPr txBox="1"/>
          <p:nvPr>
            <p:custDataLst>
              <p:tags r:id="rId3"/>
            </p:custDataLst>
          </p:nvPr>
        </p:nvSpPr>
        <p:spPr>
          <a:xfrm>
            <a:off x="7226115" y="3428828"/>
            <a:ext cx="5472608"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证明是</a:t>
            </a:r>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结果是</a:t>
            </a:r>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原来是</a:t>
            </a:r>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a:t>
            </a:r>
            <a:endPar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custDataLst>
              <p:tags r:id="rId4"/>
            </p:custDataLst>
          </p:nvPr>
        </p:nvSpPr>
        <p:spPr>
          <a:xfrm>
            <a:off x="2447595" y="4197192"/>
            <a:ext cx="5472608" cy="583565"/>
          </a:xfrm>
          <a:prstGeom prst="rect">
            <a:avLst/>
          </a:prstGeom>
          <a:noFill/>
        </p:spPr>
        <p:txBody>
          <a:bodyPr wrap="square">
            <a:spAutoFit/>
          </a:bodyPr>
          <a:lstStyle/>
          <a:p>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regret doing</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后悔做</a:t>
            </a:r>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a:t>
            </a:r>
            <a:endPar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custDataLst>
              <p:tags r:id="rId5"/>
            </p:custDataLst>
          </p:nvPr>
        </p:nvSpPr>
        <p:spPr>
          <a:xfrm>
            <a:off x="4559948" y="1988619"/>
            <a:ext cx="5472608" cy="583565"/>
          </a:xfrm>
          <a:prstGeom prst="rect">
            <a:avLst/>
          </a:prstGeom>
          <a:noFill/>
        </p:spPr>
        <p:txBody>
          <a:bodyPr wrap="square">
            <a:spAutoFit/>
          </a:bodyPr>
          <a:lstStyle/>
          <a:p>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adj.</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特定的</a:t>
            </a:r>
            <a:endPar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custDataLst>
              <p:tags r:id="rId6"/>
            </p:custDataLst>
          </p:nvPr>
        </p:nvSpPr>
        <p:spPr>
          <a:xfrm>
            <a:off x="9936480" y="356447"/>
            <a:ext cx="1265767"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rPr>
              <a:t>另外</a:t>
            </a:r>
            <a:endPar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0" y="6137911"/>
            <a:ext cx="720091" cy="720091"/>
          </a:xfrm>
          <a:prstGeom prst="rect">
            <a:avLst/>
          </a:prstGeom>
        </p:spPr>
      </p:pic>
      <p:pic>
        <p:nvPicPr>
          <p:cNvPr id="6" name="图片 5"/>
          <p:cNvPicPr>
            <a:picLocks noChangeAspect="1"/>
          </p:cNvPicPr>
          <p:nvPr>
            <p:custDataLst>
              <p:tags r:id="rId3"/>
            </p:custDataLst>
          </p:nvPr>
        </p:nvPicPr>
        <p:blipFill>
          <a:blip r:embed="rId2"/>
          <a:stretch>
            <a:fillRect/>
          </a:stretch>
        </p:blipFill>
        <p:spPr>
          <a:xfrm>
            <a:off x="11376587" y="-1"/>
            <a:ext cx="815415" cy="815415"/>
          </a:xfrm>
          <a:prstGeom prst="rect">
            <a:avLst/>
          </a:prstGeom>
        </p:spPr>
      </p:pic>
      <p:sp>
        <p:nvSpPr>
          <p:cNvPr id="100" name="文本框 99"/>
          <p:cNvSpPr txBox="1"/>
          <p:nvPr>
            <p:custDataLst>
              <p:tags r:id="rId4"/>
            </p:custDataLst>
          </p:nvPr>
        </p:nvSpPr>
        <p:spPr>
          <a:xfrm>
            <a:off x="527473" y="1220893"/>
            <a:ext cx="11137053" cy="1076325"/>
          </a:xfrm>
          <a:prstGeom prst="rect">
            <a:avLst/>
          </a:prstGeom>
          <a:noFill/>
          <a:ln w="9525">
            <a:noFill/>
          </a:ln>
        </p:spPr>
        <p:txBody>
          <a:bodyPr wrap="square">
            <a:spAutoFit/>
          </a:bodyPr>
          <a:lstStyle/>
          <a:p>
            <a:pPr indent="0"/>
            <a:r>
              <a:rPr sz="3200" b="1">
                <a:latin typeface="Times New Roman" panose="02020603050405020304" charset="0"/>
                <a:ea typeface="宋体" panose="02010600030101010101" pitchFamily="2" charset="-122"/>
                <a:cs typeface="Times New Roman" panose="02020603050405020304" charset="0"/>
              </a:rPr>
              <a:t>What advantages(好处)does plastic surgery have according to Mr. Wilson?</a:t>
            </a:r>
            <a:endParaRPr sz="3200" b="1">
              <a:latin typeface="Times New Roman" panose="02020603050405020304" charset="0"/>
              <a:ea typeface="宋体" panose="02010600030101010101" pitchFamily="2" charset="-122"/>
              <a:cs typeface="Times New Roman" panose="02020603050405020304" charset="0"/>
            </a:endParaRPr>
          </a:p>
        </p:txBody>
      </p:sp>
      <p:sp>
        <p:nvSpPr>
          <p:cNvPr id="102" name="文本框 101"/>
          <p:cNvSpPr txBox="1"/>
          <p:nvPr>
            <p:custDataLst>
              <p:tags r:id="rId5"/>
            </p:custDataLst>
          </p:nvPr>
        </p:nvSpPr>
        <p:spPr>
          <a:xfrm>
            <a:off x="778087" y="2327487"/>
            <a:ext cx="10176087" cy="1568450"/>
          </a:xfrm>
          <a:prstGeom prst="rect">
            <a:avLst/>
          </a:prstGeom>
          <a:noFill/>
          <a:ln w="9525">
            <a:noFill/>
          </a:ln>
        </p:spPr>
        <p:txBody>
          <a:bodyPr wrap="square">
            <a:spAutoFit/>
          </a:bodyPr>
          <a:lstStyle/>
          <a:p>
            <a:pPr indent="266700"/>
            <a:r>
              <a:rPr lang="en-US" sz="3200" b="0">
                <a:latin typeface="Times New Roman" panose="02020603050405020304" charset="0"/>
                <a:ea typeface="宋体" panose="02010600030101010101" pitchFamily="2" charset="-122"/>
              </a:rPr>
              <a:t>(1)_________ his burnt skin;			</a:t>
            </a:r>
            <a:endParaRPr lang="en-US" sz="3200" b="0">
              <a:latin typeface="Times New Roman" panose="02020603050405020304" charset="0"/>
              <a:ea typeface="宋体" panose="02010600030101010101" pitchFamily="2" charset="-122"/>
            </a:endParaRPr>
          </a:p>
          <a:p>
            <a:pPr indent="266700"/>
            <a:r>
              <a:rPr lang="en-US" sz="3200" b="0">
                <a:latin typeface="Times New Roman" panose="02020603050405020304" charset="0"/>
                <a:ea typeface="宋体" panose="02010600030101010101" pitchFamily="2" charset="-122"/>
              </a:rPr>
              <a:t>(2)Helping him feel more ___________ about his appearance.</a:t>
            </a:r>
            <a:endParaRPr lang="en-US" sz="3200" b="0">
              <a:latin typeface="Times New Roman" panose="02020603050405020304" charset="0"/>
              <a:ea typeface="宋体" panose="02010600030101010101" pitchFamily="2" charset="-122"/>
            </a:endParaRPr>
          </a:p>
        </p:txBody>
      </p:sp>
      <p:sp>
        <p:nvSpPr>
          <p:cNvPr id="9" name="文本框 8"/>
          <p:cNvSpPr txBox="1"/>
          <p:nvPr>
            <p:custDataLst>
              <p:tags r:id="rId6"/>
            </p:custDataLst>
          </p:nvPr>
        </p:nvSpPr>
        <p:spPr>
          <a:xfrm>
            <a:off x="527473" y="4047067"/>
            <a:ext cx="11137053" cy="2061210"/>
          </a:xfrm>
          <a:prstGeom prst="rect">
            <a:avLst/>
          </a:prstGeom>
          <a:noFill/>
          <a:ln w="9525">
            <a:noFill/>
          </a:ln>
        </p:spPr>
        <p:txBody>
          <a:bodyPr wrap="square">
            <a:spAutoFit/>
          </a:bodyPr>
          <a:lstStyle/>
          <a:p>
            <a:pPr indent="0"/>
            <a:r>
              <a:rPr lang="en-US" sz="3200" b="1">
                <a:latin typeface="Times New Roman" panose="02020603050405020304" charset="0"/>
                <a:ea typeface="宋体" panose="02010600030101010101" pitchFamily="2" charset="-122"/>
                <a:cs typeface="Times New Roman" panose="02020603050405020304" charset="0"/>
              </a:rPr>
              <a:t> What disadvantages(坏处) does plastic surgery have according to Miss Edwards? </a:t>
            </a:r>
            <a:endParaRPr lang="en-US" sz="3200" b="1">
              <a:latin typeface="Times New Roman" panose="02020603050405020304" charset="0"/>
              <a:ea typeface="宋体" panose="02010600030101010101" pitchFamily="2" charset="-122"/>
              <a:cs typeface="Times New Roman" panose="02020603050405020304" charset="0"/>
            </a:endParaRPr>
          </a:p>
          <a:p>
            <a:pPr indent="0"/>
            <a:r>
              <a:rPr lang="en-US" sz="3200">
                <a:latin typeface="Times New Roman" panose="02020603050405020304" charset="0"/>
                <a:ea typeface="宋体" panose="02010600030101010101" pitchFamily="2" charset="-122"/>
                <a:cs typeface="Times New Roman" panose="02020603050405020304" charset="0"/>
              </a:rPr>
              <a:t>	She still suffers from _________ _________ and is unable to make certain _________ _________.</a:t>
            </a:r>
            <a:endParaRPr lang="en-US" sz="3200">
              <a:latin typeface="Times New Roman" panose="02020603050405020304" charset="0"/>
              <a:ea typeface="宋体" panose="02010600030101010101" pitchFamily="2" charset="-122"/>
              <a:cs typeface="Times New Roman" panose="02020603050405020304" charset="0"/>
            </a:endParaRPr>
          </a:p>
        </p:txBody>
      </p:sp>
      <p:sp>
        <p:nvSpPr>
          <p:cNvPr id="4" name="文本框 3"/>
          <p:cNvSpPr txBox="1"/>
          <p:nvPr>
            <p:custDataLst>
              <p:tags r:id="rId7"/>
            </p:custDataLst>
          </p:nvPr>
        </p:nvSpPr>
        <p:spPr>
          <a:xfrm>
            <a:off x="5705687" y="5062220"/>
            <a:ext cx="1177713" cy="583565"/>
          </a:xfrm>
          <a:prstGeom prst="rect">
            <a:avLst/>
          </a:prstGeom>
          <a:noFill/>
        </p:spPr>
        <p:txBody>
          <a:bodyPr wrap="square" rtlCol="0">
            <a:spAutoFit/>
          </a:bodyPr>
          <a:lstStyle/>
          <a:p>
            <a:r>
              <a:rPr lang="en-US" altLang="zh-CN" sz="3200">
                <a:solidFill>
                  <a:srgbClr val="FF0000"/>
                </a:solidFill>
                <a:latin typeface="Times New Roman" panose="02020603050405020304" charset="0"/>
                <a:cs typeface="Times New Roman" panose="02020603050405020304" charset="0"/>
                <a:sym typeface="+mn-ea"/>
              </a:rPr>
              <a:t>daily </a:t>
            </a:r>
            <a:endParaRPr lang="en-US" altLang="zh-CN" sz="3200">
              <a:solidFill>
                <a:srgbClr val="FF0000"/>
              </a:solidFill>
              <a:latin typeface="Times New Roman" panose="02020603050405020304" charset="0"/>
              <a:cs typeface="Times New Roman" panose="02020603050405020304" charset="0"/>
              <a:sym typeface="+mn-ea"/>
            </a:endParaRPr>
          </a:p>
        </p:txBody>
      </p:sp>
      <p:sp>
        <p:nvSpPr>
          <p:cNvPr id="10" name="文本框 9"/>
          <p:cNvSpPr txBox="1"/>
          <p:nvPr>
            <p:custDataLst>
              <p:tags r:id="rId8"/>
            </p:custDataLst>
          </p:nvPr>
        </p:nvSpPr>
        <p:spPr>
          <a:xfrm>
            <a:off x="7343987" y="5062220"/>
            <a:ext cx="1027007" cy="583565"/>
          </a:xfrm>
          <a:prstGeom prst="rect">
            <a:avLst/>
          </a:prstGeom>
          <a:noFill/>
        </p:spPr>
        <p:txBody>
          <a:bodyPr wrap="square" rtlCol="0">
            <a:spAutoFit/>
          </a:bodyPr>
          <a:lstStyle/>
          <a:p>
            <a:r>
              <a:rPr lang="en-US" altLang="zh-CN" sz="3200">
                <a:solidFill>
                  <a:srgbClr val="FF0000"/>
                </a:solidFill>
                <a:latin typeface="Times New Roman" panose="02020603050405020304" charset="0"/>
                <a:cs typeface="Times New Roman" panose="02020603050405020304" charset="0"/>
                <a:sym typeface="+mn-ea"/>
              </a:rPr>
              <a:t>pain</a:t>
            </a:r>
            <a:endParaRPr lang="en-US" altLang="zh-CN" sz="3200">
              <a:solidFill>
                <a:srgbClr val="FF0000"/>
              </a:solidFill>
              <a:latin typeface="Times New Roman" panose="02020603050405020304" charset="0"/>
              <a:cs typeface="Times New Roman" panose="02020603050405020304" charset="0"/>
              <a:sym typeface="+mn-ea"/>
            </a:endParaRPr>
          </a:p>
        </p:txBody>
      </p:sp>
      <p:sp>
        <p:nvSpPr>
          <p:cNvPr id="11" name="文本框 10"/>
          <p:cNvSpPr txBox="1"/>
          <p:nvPr>
            <p:custDataLst>
              <p:tags r:id="rId9"/>
            </p:custDataLst>
          </p:nvPr>
        </p:nvSpPr>
        <p:spPr>
          <a:xfrm>
            <a:off x="3023533" y="5540587"/>
            <a:ext cx="2168525" cy="583565"/>
          </a:xfrm>
          <a:prstGeom prst="rect">
            <a:avLst/>
          </a:prstGeom>
          <a:noFill/>
        </p:spPr>
        <p:txBody>
          <a:bodyPr wrap="square" rtlCol="0">
            <a:spAutoFit/>
          </a:bodyPr>
          <a:lstStyle/>
          <a:p>
            <a:r>
              <a:rPr lang="en-US" altLang="zh-CN" sz="3200">
                <a:solidFill>
                  <a:srgbClr val="FF0000"/>
                </a:solidFill>
                <a:latin typeface="Times New Roman" panose="02020603050405020304" charset="0"/>
                <a:cs typeface="Times New Roman" panose="02020603050405020304" charset="0"/>
                <a:sym typeface="+mn-ea"/>
              </a:rPr>
              <a:t>facial</a:t>
            </a:r>
            <a:endParaRPr lang="en-US" altLang="zh-CN" sz="3200">
              <a:solidFill>
                <a:srgbClr val="FF0000"/>
              </a:solidFill>
              <a:latin typeface="Times New Roman" panose="02020603050405020304" charset="0"/>
              <a:cs typeface="Times New Roman" panose="02020603050405020304" charset="0"/>
              <a:sym typeface="+mn-ea"/>
            </a:endParaRPr>
          </a:p>
        </p:txBody>
      </p:sp>
      <p:sp>
        <p:nvSpPr>
          <p:cNvPr id="12" name="文本框 11"/>
          <p:cNvSpPr txBox="1"/>
          <p:nvPr>
            <p:custDataLst>
              <p:tags r:id="rId10"/>
            </p:custDataLst>
          </p:nvPr>
        </p:nvSpPr>
        <p:spPr>
          <a:xfrm>
            <a:off x="4617807" y="5540587"/>
            <a:ext cx="2168525" cy="583565"/>
          </a:xfrm>
          <a:prstGeom prst="rect">
            <a:avLst/>
          </a:prstGeom>
          <a:noFill/>
        </p:spPr>
        <p:txBody>
          <a:bodyPr wrap="square" rtlCol="0">
            <a:spAutoFit/>
          </a:bodyPr>
          <a:lstStyle/>
          <a:p>
            <a:r>
              <a:rPr lang="en-US" altLang="zh-CN" sz="3200">
                <a:solidFill>
                  <a:srgbClr val="FF0000"/>
                </a:solidFill>
                <a:latin typeface="Times New Roman" panose="02020603050405020304" charset="0"/>
                <a:cs typeface="Times New Roman" panose="02020603050405020304" charset="0"/>
                <a:sym typeface="+mn-ea"/>
              </a:rPr>
              <a:t>expressions</a:t>
            </a:r>
            <a:endParaRPr lang="en-US" altLang="zh-CN" sz="3200">
              <a:solidFill>
                <a:srgbClr val="FF0000"/>
              </a:solidFill>
              <a:latin typeface="Times New Roman" panose="02020603050405020304" charset="0"/>
              <a:cs typeface="Times New Roman" panose="02020603050405020304" charset="0"/>
              <a:sym typeface="+mn-ea"/>
            </a:endParaRPr>
          </a:p>
        </p:txBody>
      </p:sp>
      <p:sp>
        <p:nvSpPr>
          <p:cNvPr id="15" name="文本框 14"/>
          <p:cNvSpPr txBox="1"/>
          <p:nvPr>
            <p:custDataLst>
              <p:tags r:id="rId11"/>
            </p:custDataLst>
          </p:nvPr>
        </p:nvSpPr>
        <p:spPr>
          <a:xfrm>
            <a:off x="1679787" y="2327487"/>
            <a:ext cx="1943100" cy="583565"/>
          </a:xfrm>
          <a:prstGeom prst="rect">
            <a:avLst/>
          </a:prstGeom>
          <a:noFill/>
        </p:spPr>
        <p:txBody>
          <a:bodyPr wrap="square" rtlCol="0">
            <a:spAutoFit/>
          </a:bodyPr>
          <a:lstStyle/>
          <a:p>
            <a:r>
              <a:rPr lang="en-US" altLang="zh-CN" sz="3200">
                <a:solidFill>
                  <a:srgbClr val="FF0000"/>
                </a:solidFill>
                <a:latin typeface="Times New Roman" panose="02020603050405020304" charset="0"/>
                <a:cs typeface="Times New Roman" panose="02020603050405020304" charset="0"/>
                <a:sym typeface="+mn-ea"/>
              </a:rPr>
              <a:t>Repairing </a:t>
            </a:r>
            <a:endParaRPr lang="en-US" altLang="zh-CN" sz="3200">
              <a:solidFill>
                <a:srgbClr val="FF0000"/>
              </a:solidFill>
              <a:latin typeface="Times New Roman" panose="02020603050405020304" charset="0"/>
              <a:cs typeface="Times New Roman" panose="02020603050405020304" charset="0"/>
              <a:sym typeface="+mn-ea"/>
            </a:endParaRPr>
          </a:p>
        </p:txBody>
      </p:sp>
      <p:sp>
        <p:nvSpPr>
          <p:cNvPr id="16" name="文本框 15"/>
          <p:cNvSpPr txBox="1"/>
          <p:nvPr>
            <p:custDataLst>
              <p:tags r:id="rId12"/>
            </p:custDataLst>
          </p:nvPr>
        </p:nvSpPr>
        <p:spPr>
          <a:xfrm>
            <a:off x="5615940" y="2880360"/>
            <a:ext cx="2277533" cy="583565"/>
          </a:xfrm>
          <a:prstGeom prst="rect">
            <a:avLst/>
          </a:prstGeom>
          <a:noFill/>
        </p:spPr>
        <p:txBody>
          <a:bodyPr wrap="square" rtlCol="0">
            <a:spAutoFit/>
          </a:bodyPr>
          <a:lstStyle/>
          <a:p>
            <a:r>
              <a:rPr lang="en-US" altLang="zh-CN" sz="3200">
                <a:solidFill>
                  <a:srgbClr val="FF0000"/>
                </a:solidFill>
                <a:latin typeface="Times New Roman" panose="02020603050405020304" charset="0"/>
                <a:cs typeface="Times New Roman" panose="02020603050405020304" charset="0"/>
                <a:sym typeface="+mn-ea"/>
              </a:rPr>
              <a:t>confident </a:t>
            </a:r>
            <a:endParaRPr lang="en-US" altLang="zh-CN" sz="3200">
              <a:solidFill>
                <a:srgbClr val="FF0000"/>
              </a:solidFill>
              <a:latin typeface="Times New Roman" panose="02020603050405020304" charset="0"/>
              <a:cs typeface="Times New Roman" panose="02020603050405020304" charset="0"/>
              <a:sym typeface="+mn-ea"/>
            </a:endParaRPr>
          </a:p>
        </p:txBody>
      </p:sp>
      <p:sp>
        <p:nvSpPr>
          <p:cNvPr id="14" name="矩形: 圆角 26"/>
          <p:cNvSpPr/>
          <p:nvPr>
            <p:custDataLst>
              <p:tags r:id="rId13"/>
            </p:custDataLst>
          </p:nvPr>
        </p:nvSpPr>
        <p:spPr>
          <a:xfrm>
            <a:off x="1634490" y="1221105"/>
            <a:ext cx="3078480" cy="4889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矩形: 圆角 26"/>
          <p:cNvSpPr/>
          <p:nvPr>
            <p:custDataLst>
              <p:tags r:id="rId14"/>
            </p:custDataLst>
          </p:nvPr>
        </p:nvSpPr>
        <p:spPr>
          <a:xfrm>
            <a:off x="1727200" y="4131945"/>
            <a:ext cx="3715385" cy="4889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P spid="15" grpId="0"/>
      <p:bldP spid="16" grpId="0"/>
      <p:bldP spid="14" grpId="0" bldLvl="0" animBg="1"/>
      <p:bldP spid="1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flipH="1">
            <a:off x="430953" y="1604433"/>
            <a:ext cx="1943100" cy="2491740"/>
          </a:xfrm>
          <a:prstGeom prst="rect">
            <a:avLst/>
          </a:prstGeom>
        </p:spPr>
      </p:pic>
      <p:sp>
        <p:nvSpPr>
          <p:cNvPr id="3" name="矩形标注 2"/>
          <p:cNvSpPr/>
          <p:nvPr>
            <p:custDataLst>
              <p:tags r:id="rId3"/>
            </p:custDataLst>
          </p:nvPr>
        </p:nvSpPr>
        <p:spPr>
          <a:xfrm>
            <a:off x="2447713" y="356447"/>
            <a:ext cx="8395547" cy="1564640"/>
          </a:xfrm>
          <a:prstGeom prst="wedgeRectCallout">
            <a:avLst>
              <a:gd name="adj1" fmla="val -49638"/>
              <a:gd name="adj2" fmla="val 9366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3200"/>
              <a:t>I’m still confused(</a:t>
            </a:r>
            <a:r>
              <a:rPr lang="zh-CN" altLang="en-US" sz="3200"/>
              <a:t>困惑的</a:t>
            </a:r>
            <a:r>
              <a:rPr lang="en-US" altLang="zh-CN" sz="3200"/>
              <a:t>). It seems that plastic surgery has both advantages and disadvantages. I need more information.</a:t>
            </a:r>
            <a:endParaRPr lang="en-US" altLang="zh-CN" sz="3200"/>
          </a:p>
        </p:txBody>
      </p:sp>
      <p:pic>
        <p:nvPicPr>
          <p:cNvPr id="4" name="图片 3"/>
          <p:cNvPicPr>
            <a:picLocks noChangeAspect="1"/>
          </p:cNvPicPr>
          <p:nvPr>
            <p:custDataLst>
              <p:tags r:id="rId4"/>
            </p:custDataLst>
          </p:nvPr>
        </p:nvPicPr>
        <p:blipFill>
          <a:blip r:embed="rId5"/>
          <a:srcRect b="10125"/>
          <a:stretch>
            <a:fillRect/>
          </a:stretch>
        </p:blipFill>
        <p:spPr>
          <a:xfrm>
            <a:off x="8111913" y="3205480"/>
            <a:ext cx="4064000" cy="3652520"/>
          </a:xfrm>
          <a:prstGeom prst="rect">
            <a:avLst/>
          </a:prstGeom>
        </p:spPr>
      </p:pic>
      <p:sp>
        <p:nvSpPr>
          <p:cNvPr id="5" name="矩形标注 4"/>
          <p:cNvSpPr/>
          <p:nvPr>
            <p:custDataLst>
              <p:tags r:id="rId6"/>
            </p:custDataLst>
          </p:nvPr>
        </p:nvSpPr>
        <p:spPr>
          <a:xfrm>
            <a:off x="2735580" y="3044613"/>
            <a:ext cx="6239087" cy="1513840"/>
          </a:xfrm>
          <a:prstGeom prst="wedgeRectCallout">
            <a:avLst>
              <a:gd name="adj1" fmla="val 42638"/>
              <a:gd name="adj2" fmla="val 8208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3200"/>
              <a:t>Good afternoon everyone, our reporter Alice is going to report on plastic surgery...</a:t>
            </a:r>
            <a:endParaRPr lang="en-US" altLang="zh-CN" sz="3200"/>
          </a:p>
        </p:txBody>
      </p:sp>
      <p:pic>
        <p:nvPicPr>
          <p:cNvPr id="6" name="6">
            <a:hlinkClick r:id="" action="ppaction://media"/>
          </p:cNvPr>
          <p:cNvPicPr>
            <a:picLocks noRot="1" noChangeAspect="1"/>
          </p:cNvPicPr>
          <p:nvPr>
            <a:audioFile r:link="rId7"/>
            <p:extLst>
              <p:ext uri="{DAA4B4D4-6D71-4841-9C94-3DE7FCFB9230}">
                <p14:media xmlns:p14="http://schemas.microsoft.com/office/powerpoint/2010/main" r:embed="rId8">
                  <p14:trim st="988.000000" end="862.000000"/>
                </p14:media>
              </p:ext>
            </p:extLst>
            <p:custDataLst>
              <p:tags r:id="rId9"/>
            </p:custDataLst>
          </p:nvPr>
        </p:nvPicPr>
        <p:blipFill>
          <a:blip r:embed="rId10"/>
          <a:stretch>
            <a:fillRect/>
          </a:stretch>
        </p:blipFill>
        <p:spPr>
          <a:xfrm>
            <a:off x="335280" y="7234767"/>
            <a:ext cx="416560" cy="283633"/>
          </a:xfrm>
          <a:prstGeom prst="rect">
            <a:avLst/>
          </a:prstGeom>
        </p:spPr>
      </p:pic>
      <p:pic>
        <p:nvPicPr>
          <p:cNvPr id="7" name="4&amp;6 00_00_13-00_00_22">
            <a:hlinkClick r:id="" action="ppaction://media"/>
          </p:cNvPr>
          <p:cNvPicPr>
            <a:picLocks noRot="1" noChangeAspect="1"/>
          </p:cNvPicPr>
          <p:nvPr>
            <a:audioFile r:link="rId7"/>
            <p:extLst>
              <p:ext uri="{DAA4B4D4-6D71-4841-9C94-3DE7FCFB9230}">
                <p14:media xmlns:p14="http://schemas.microsoft.com/office/powerpoint/2010/main" r:embed="rId11">
                  <p14:trim st="850.000000"/>
                </p14:media>
              </p:ext>
            </p:extLst>
            <p:custDataLst>
              <p:tags r:id="rId12"/>
            </p:custDataLst>
          </p:nvPr>
        </p:nvPicPr>
        <p:blipFill>
          <a:blip r:embed="rId10"/>
          <a:stretch>
            <a:fillRect/>
          </a:stretch>
        </p:blipFill>
        <p:spPr>
          <a:xfrm>
            <a:off x="1103207" y="7469293"/>
            <a:ext cx="391160" cy="337820"/>
          </a:xfrm>
          <a:prstGeom prst="rect">
            <a:avLst/>
          </a:prstGeom>
        </p:spPr>
      </p:pic>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3"/>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additive="base">
                                        <p:cTn id="12" dur="8658" fill="hold"/>
                                        <p:tgtEl>
                                          <p:spTgt spid="7"/>
                                        </p:tgtEl>
                                      </p:cBhvr>
                                    </p:cmd>
                                  </p:childTnLst>
                                </p:cTn>
                              </p:par>
                            </p:childTnLst>
                          </p:cTn>
                        </p:par>
                        <p:par>
                          <p:cTn id="13" fill="hold">
                            <p:stCondLst>
                              <p:cond delay="9439"/>
                            </p:stCondLst>
                            <p:childTnLst>
                              <p:par>
                                <p:cTn id="14" presetID="2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par>
                          <p:cTn id="17" fill="hold">
                            <p:stCondLst>
                              <p:cond delay="9939"/>
                            </p:stCondLst>
                            <p:childTnLst>
                              <p:par>
                                <p:cTn id="18" presetID="26" presetClass="emph" presetSubtype="0" repeatCount="indefinite" fill="hold" nodeType="afterEffect">
                                  <p:stCondLst>
                                    <p:cond delay="0"/>
                                  </p:stCondLst>
                                  <p:childTnLst>
                                    <p:animEffect transition="out" filter="fade">
                                      <p:cBhvr>
                                        <p:cTn id="19" dur="500" tmFilter="0, 0; .2, .5; .8, .5; 1, 0"/>
                                        <p:tgtEl>
                                          <p:spTgt spid="4"/>
                                        </p:tgtEl>
                                      </p:cBhvr>
                                    </p:animEffect>
                                    <p:animScale>
                                      <p:cBhvr>
                                        <p:cTn id="20" dur="500" autoRev="1" fill="hold"/>
                                        <p:tgtEl>
                                          <p:spTgt spid="4"/>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100"/>
                                  </p:iterate>
                                  <p:childTnLst>
                                    <p:set>
                                      <p:cBhvr>
                                        <p:cTn id="24" dur="1" fill="hold">
                                          <p:stCondLst>
                                            <p:cond delay="0"/>
                                          </p:stCondLst>
                                        </p:cTn>
                                        <p:tgtEl>
                                          <p:spTgt spid="5"/>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additive="base">
                                        <p:cTn id="26" dur="58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7" fill="hold" display="0">
                  <p:stCondLst>
                    <p:cond delay="indefinite"/>
                  </p:stCondLst>
                  <p:endCondLst>
                    <p:cond evt="onStopAudio" delay="0">
                      <p:tgtEl>
                        <p:sldTgt/>
                      </p:tgtEl>
                    </p:cond>
                  </p:endCondLst>
                </p:cTn>
                <p:tgtEl>
                  <p:spTgt spid="7"/>
                </p:tgtEl>
              </p:cMediaNode>
            </p:audio>
            <p:audio>
              <p:cMediaNode>
                <p:cTn id="28" fill="hold" display="0">
                  <p:stCondLst>
                    <p:cond delay="indefinite"/>
                  </p:stCondLst>
                  <p:endCondLst>
                    <p:cond evt="onStopAudio" delay="0">
                      <p:tgtEl>
                        <p:sldTgt/>
                      </p:tgtEl>
                    </p:cond>
                  </p:endCondLst>
                </p:cTn>
                <p:tgtEl>
                  <p:spTgt spid="6"/>
                </p:tgtEl>
              </p:cMediaNode>
            </p:audio>
          </p:childTnLst>
        </p:cTn>
      </p:par>
    </p:tnLst>
    <p:bldLst>
      <p:bldP spid="3" grpId="0" bldLvl="0" animBg="1"/>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397660" y="1744996"/>
            <a:ext cx="8026799" cy="4327868"/>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9759104" y="1700469"/>
            <a:ext cx="1505373" cy="4729655"/>
          </a:xfrm>
          <a:prstGeom prst="rect">
            <a:avLst/>
          </a:prstGeom>
        </p:spPr>
      </p:pic>
      <p:sp>
        <p:nvSpPr>
          <p:cNvPr id="6" name="矩形: 圆角 26"/>
          <p:cNvSpPr/>
          <p:nvPr>
            <p:custDataLst>
              <p:tags r:id="rId5"/>
            </p:custDataLst>
          </p:nvPr>
        </p:nvSpPr>
        <p:spPr>
          <a:xfrm>
            <a:off x="3828193" y="2471529"/>
            <a:ext cx="2112579" cy="36260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 name="矩形: 圆角 26"/>
          <p:cNvSpPr/>
          <p:nvPr>
            <p:custDataLst>
              <p:tags r:id="rId6"/>
            </p:custDataLst>
          </p:nvPr>
        </p:nvSpPr>
        <p:spPr>
          <a:xfrm>
            <a:off x="6350781" y="1831328"/>
            <a:ext cx="1141780"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 name="矩形: 圆角 26"/>
          <p:cNvSpPr/>
          <p:nvPr>
            <p:custDataLst>
              <p:tags r:id="rId7"/>
            </p:custDataLst>
          </p:nvPr>
        </p:nvSpPr>
        <p:spPr>
          <a:xfrm>
            <a:off x="2963971" y="2853856"/>
            <a:ext cx="1298816"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矩形: 圆角 26"/>
          <p:cNvSpPr/>
          <p:nvPr>
            <p:custDataLst>
              <p:tags r:id="rId8"/>
            </p:custDataLst>
          </p:nvPr>
        </p:nvSpPr>
        <p:spPr>
          <a:xfrm>
            <a:off x="3146396" y="4050655"/>
            <a:ext cx="1614289"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矩形: 圆角 26"/>
          <p:cNvSpPr/>
          <p:nvPr>
            <p:custDataLst>
              <p:tags r:id="rId9"/>
            </p:custDataLst>
          </p:nvPr>
        </p:nvSpPr>
        <p:spPr>
          <a:xfrm>
            <a:off x="7946017" y="3471633"/>
            <a:ext cx="906913"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矩形: 圆角 26"/>
          <p:cNvSpPr/>
          <p:nvPr>
            <p:custDataLst>
              <p:tags r:id="rId10"/>
            </p:custDataLst>
          </p:nvPr>
        </p:nvSpPr>
        <p:spPr>
          <a:xfrm>
            <a:off x="1579620" y="3449129"/>
            <a:ext cx="2033759"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矩形: 圆角 26"/>
          <p:cNvSpPr/>
          <p:nvPr>
            <p:custDataLst>
              <p:tags r:id="rId11"/>
            </p:custDataLst>
          </p:nvPr>
        </p:nvSpPr>
        <p:spPr>
          <a:xfrm>
            <a:off x="1613489" y="4539341"/>
            <a:ext cx="2010105" cy="39674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矩形: 圆角 26"/>
          <p:cNvSpPr/>
          <p:nvPr>
            <p:custDataLst>
              <p:tags r:id="rId12"/>
            </p:custDataLst>
          </p:nvPr>
        </p:nvSpPr>
        <p:spPr>
          <a:xfrm>
            <a:off x="2596499" y="5625897"/>
            <a:ext cx="3049559" cy="39674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文本框 421"/>
          <p:cNvSpPr txBox="1"/>
          <p:nvPr>
            <p:custDataLst>
              <p:tags r:id="rId13"/>
            </p:custDataLst>
          </p:nvPr>
        </p:nvSpPr>
        <p:spPr>
          <a:xfrm>
            <a:off x="1112068" y="119831"/>
            <a:ext cx="5023052" cy="521970"/>
          </a:xfrm>
          <a:prstGeom prst="rect">
            <a:avLst/>
          </a:prstGeom>
          <a:noFill/>
        </p:spPr>
        <p:txBody>
          <a:bodyPr wrap="square" rtlCol="0">
            <a:spAutoFit/>
          </a:bodyPr>
          <a:lstStyle/>
          <a:p>
            <a:r>
              <a:rPr lang="en-US" altLang="zh-CN" sz="2800" b="1">
                <a:solidFill>
                  <a:prstClr val="black">
                    <a:lumMod val="85000"/>
                    <a:lumOff val="15000"/>
                  </a:prstClr>
                </a:solidFill>
                <a:latin typeface="Times New Roman" panose="02020603050405020304" charset="0"/>
                <a:ea typeface="微软雅黑" panose="020B0503020204020204" charset="-122"/>
                <a:cs typeface="Times New Roman" panose="02020603050405020304" charset="0"/>
              </a:rPr>
              <a:t>Reason ( While-listening)</a:t>
            </a:r>
            <a:endParaRPr lang="zh-CN" altLang="en-US" sz="2800" b="1">
              <a:solidFill>
                <a:prstClr val="black">
                  <a:lumMod val="85000"/>
                  <a:lumOff val="15000"/>
                </a:prstClr>
              </a:solidFill>
              <a:latin typeface="Times New Roman" panose="02020603050405020304" charset="0"/>
              <a:ea typeface="微软雅黑" panose="020B0503020204020204" charset="-122"/>
              <a:cs typeface="Times New Roman" panose="02020603050405020304" charset="0"/>
            </a:endParaRPr>
          </a:p>
        </p:txBody>
      </p:sp>
      <p:grpSp>
        <p:nvGrpSpPr>
          <p:cNvPr id="16" name="组合 15"/>
          <p:cNvGrpSpPr/>
          <p:nvPr>
            <p:custDataLst>
              <p:tags r:id="rId14"/>
            </p:custDataLst>
          </p:nvPr>
        </p:nvGrpSpPr>
        <p:grpSpPr>
          <a:xfrm>
            <a:off x="141463" y="48231"/>
            <a:ext cx="944355" cy="666420"/>
            <a:chOff x="76816" y="210215"/>
            <a:chExt cx="1287119" cy="1079086"/>
          </a:xfrm>
        </p:grpSpPr>
        <p:pic>
          <p:nvPicPr>
            <p:cNvPr id="17" name="图片 16"/>
            <p:cNvPicPr>
              <a:picLocks noChangeAspect="1"/>
            </p:cNvPicPr>
            <p:nvPr>
              <p:custDataLst>
                <p:tags r:id="rId15"/>
              </p:custDataLst>
            </p:nvPr>
          </p:nvPicPr>
          <p:blipFill>
            <a:blip r:embed="rId16"/>
            <a:stretch>
              <a:fillRect/>
            </a:stretch>
          </p:blipFill>
          <p:spPr>
            <a:xfrm>
              <a:off x="138533" y="210215"/>
              <a:ext cx="1225402" cy="1079086"/>
            </a:xfrm>
            <a:prstGeom prst="rect">
              <a:avLst/>
            </a:prstGeom>
          </p:spPr>
        </p:pic>
        <p:sp>
          <p:nvSpPr>
            <p:cNvPr id="18" name="文本框 424"/>
            <p:cNvSpPr txBox="1"/>
            <p:nvPr>
              <p:custDataLst>
                <p:tags r:id="rId17"/>
              </p:custDataLst>
            </p:nvPr>
          </p:nvSpPr>
          <p:spPr>
            <a:xfrm flipH="1">
              <a:off x="76816" y="304698"/>
              <a:ext cx="1228742" cy="745452"/>
            </a:xfrm>
            <a:prstGeom prst="rect">
              <a:avLst/>
            </a:prstGeom>
            <a:noFill/>
          </p:spPr>
          <p:txBody>
            <a:bodyPr wrap="square" rtlCol="0">
              <a:spAutoFit/>
            </a:bodyPr>
            <a:lstStyle/>
            <a:p>
              <a:pPr algn="ctr"/>
              <a:r>
                <a:rPr lang="en-US" altLang="zh-CN" sz="2400" spc="225">
                  <a:solidFill>
                    <a:prstClr val="black"/>
                  </a:solidFill>
                  <a:latin typeface="微软雅黑" panose="020B0503020204020204" charset="-122"/>
                  <a:ea typeface="微软雅黑" panose="020B0503020204020204" charset="-122"/>
                </a:rPr>
                <a:t>04</a:t>
              </a:r>
              <a:endParaRPr lang="zh-CN" altLang="en-US" sz="2400" spc="225">
                <a:solidFill>
                  <a:prstClr val="black"/>
                </a:solidFill>
                <a:latin typeface="微软雅黑" panose="020B0503020204020204" charset="-122"/>
                <a:ea typeface="微软雅黑" panose="020B0503020204020204" charset="-122"/>
              </a:endParaRPr>
            </a:p>
          </p:txBody>
        </p:sp>
      </p:grpSp>
      <p:sp>
        <p:nvSpPr>
          <p:cNvPr id="3" name="矩形 2"/>
          <p:cNvSpPr/>
          <p:nvPr>
            <p:custDataLst>
              <p:tags r:id="rId18"/>
            </p:custDataLst>
          </p:nvPr>
        </p:nvSpPr>
        <p:spPr>
          <a:xfrm>
            <a:off x="850029" y="655468"/>
            <a:ext cx="10814589" cy="108775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90000"/>
              </a:lnSpc>
              <a:spcBef>
                <a:spcPts val="750"/>
              </a:spcBef>
            </a:pPr>
            <a:r>
              <a:rPr lang="en-US" altLang="zh-CN" sz="3600">
                <a:solidFill>
                  <a:prstClr val="black"/>
                </a:solidFill>
                <a:latin typeface="Times New Roman" panose="02020603050405020304" charset="0"/>
                <a:cs typeface="Times New Roman" panose="02020603050405020304" charset="0"/>
              </a:rPr>
              <a:t>Look through the statements of part B1 and </a:t>
            </a:r>
            <a:r>
              <a:rPr lang="en-US" altLang="zh-CN" sz="3600">
                <a:solidFill>
                  <a:srgbClr val="C00000"/>
                </a:solidFill>
                <a:latin typeface="Times New Roman" panose="02020603050405020304" charset="0"/>
                <a:cs typeface="Times New Roman" panose="02020603050405020304" charset="0"/>
              </a:rPr>
              <a:t>circle the key information.  </a:t>
            </a:r>
            <a:endParaRPr lang="en-US" altLang="zh-CN" sz="3600">
              <a:solidFill>
                <a:srgbClr val="C00000"/>
              </a:solidFill>
              <a:latin typeface="Times New Roman" panose="02020603050405020304" charset="0"/>
              <a:cs typeface="Times New Roman" panose="02020603050405020304" charset="0"/>
            </a:endParaRPr>
          </a:p>
        </p:txBody>
      </p:sp>
      <p:sp>
        <p:nvSpPr>
          <p:cNvPr id="19" name="矩形: 圆角 26"/>
          <p:cNvSpPr/>
          <p:nvPr>
            <p:custDataLst>
              <p:tags r:id="rId19"/>
            </p:custDataLst>
          </p:nvPr>
        </p:nvSpPr>
        <p:spPr>
          <a:xfrm>
            <a:off x="6921671" y="4936084"/>
            <a:ext cx="1786900"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8" name="矩形: 圆角 26"/>
          <p:cNvSpPr/>
          <p:nvPr>
            <p:custDataLst>
              <p:tags r:id="rId20"/>
            </p:custDataLst>
          </p:nvPr>
        </p:nvSpPr>
        <p:spPr>
          <a:xfrm>
            <a:off x="8708572" y="4039768"/>
            <a:ext cx="715887" cy="39674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4" grpId="0" bldLvl="0" animBg="1"/>
      <p:bldP spid="19" grpId="0" bldLvl="0" animBg="1"/>
      <p:bldP spid="2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706756" y="1475740"/>
            <a:ext cx="11015345" cy="76200"/>
            <a:chOff x="2190216" y="0"/>
            <a:chExt cx="4752528" cy="108012"/>
          </a:xfrm>
        </p:grpSpPr>
        <p:sp>
          <p:nvSpPr>
            <p:cNvPr id="5" name="矩形 4"/>
            <p:cNvSpPr/>
            <p:nvPr>
              <p:custDataLst>
                <p:tags r:id="rId2"/>
              </p:custDataLst>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custDataLst>
                <p:tags r:id="rId3"/>
              </p:custDataLst>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矩形 27"/>
            <p:cNvSpPr/>
            <p:nvPr>
              <p:custDataLst>
                <p:tags r:id="rId4"/>
              </p:custDataLst>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custDataLst>
                <p:tags r:id="rId5"/>
              </p:custDataLst>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7" name="图片 6"/>
          <p:cNvPicPr>
            <a:picLocks noChangeAspect="1"/>
          </p:cNvPicPr>
          <p:nvPr>
            <p:custDataLst>
              <p:tags r:id="rId6"/>
            </p:custDataLst>
          </p:nvPr>
        </p:nvPicPr>
        <p:blipFill>
          <a:blip r:embed="rId7"/>
          <a:stretch>
            <a:fillRect/>
          </a:stretch>
        </p:blipFill>
        <p:spPr>
          <a:xfrm>
            <a:off x="2969895" y="2092325"/>
            <a:ext cx="7844791" cy="4290060"/>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10814685" y="2080260"/>
            <a:ext cx="1287780" cy="4314191"/>
          </a:xfrm>
          <a:prstGeom prst="rect">
            <a:avLst/>
          </a:prstGeom>
        </p:spPr>
      </p:pic>
      <p:grpSp>
        <p:nvGrpSpPr>
          <p:cNvPr id="39" name="组合 38"/>
          <p:cNvGrpSpPr/>
          <p:nvPr>
            <p:custDataLst>
              <p:tags r:id="rId10"/>
            </p:custDataLst>
          </p:nvPr>
        </p:nvGrpSpPr>
        <p:grpSpPr>
          <a:xfrm>
            <a:off x="7097869" y="819151"/>
            <a:ext cx="4701701" cy="1066823"/>
            <a:chOff x="10902" y="4739"/>
            <a:chExt cx="6696" cy="1603"/>
          </a:xfrm>
          <a:solidFill>
            <a:schemeClr val="accent4">
              <a:lumMod val="40000"/>
              <a:lumOff val="60000"/>
            </a:schemeClr>
          </a:solidFill>
        </p:grpSpPr>
        <p:sp>
          <p:nvSpPr>
            <p:cNvPr id="15" name="矩形标注 14"/>
            <p:cNvSpPr/>
            <p:nvPr>
              <p:custDataLst>
                <p:tags r:id="rId11"/>
              </p:custDataLst>
            </p:nvPr>
          </p:nvSpPr>
          <p:spPr>
            <a:xfrm>
              <a:off x="10902" y="4813"/>
              <a:ext cx="6653" cy="1529"/>
            </a:xfrm>
            <a:prstGeom prst="wedgeRectCallout">
              <a:avLst>
                <a:gd name="adj1" fmla="val -41768"/>
                <a:gd name="adj2" fmla="val 9463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16" name="文本框 15"/>
            <p:cNvSpPr txBox="1"/>
            <p:nvPr>
              <p:custDataLst>
                <p:tags r:id="rId12"/>
              </p:custDataLst>
            </p:nvPr>
          </p:nvSpPr>
          <p:spPr>
            <a:xfrm>
              <a:off x="10902" y="4739"/>
              <a:ext cx="6696" cy="1603"/>
            </a:xfrm>
            <a:prstGeom prst="rect">
              <a:avLst/>
            </a:prstGeom>
            <a:noFill/>
          </p:spPr>
          <p:txBody>
            <a:bodyPr wrap="square" rtlCol="0">
              <a:noAutofit/>
            </a:bodyPr>
            <a:lstStyle/>
            <a:p>
              <a:r>
                <a:rPr lang="en-US" altLang="zh-CN" sz="2400" b="1">
                  <a:latin typeface="Times New Roman" panose="02020603050405020304" charset="0"/>
                  <a:cs typeface="Times New Roman" panose="02020603050405020304" charset="0"/>
                </a:rPr>
                <a:t>Look through these sentences, try to predict what aspects will be talked about. </a:t>
              </a:r>
              <a:endParaRPr lang="en-US" altLang="zh-CN" sz="2400" b="1">
                <a:latin typeface="Times New Roman" panose="02020603050405020304" charset="0"/>
                <a:cs typeface="Times New Roman" panose="02020603050405020304" charset="0"/>
              </a:endParaRPr>
            </a:p>
          </p:txBody>
        </p:sp>
      </p:grpSp>
      <p:sp>
        <p:nvSpPr>
          <p:cNvPr id="17" name="椭圆 16"/>
          <p:cNvSpPr/>
          <p:nvPr>
            <p:custDataLst>
              <p:tags r:id="rId13"/>
            </p:custDataLst>
          </p:nvPr>
        </p:nvSpPr>
        <p:spPr>
          <a:xfrm>
            <a:off x="62865" y="2054225"/>
            <a:ext cx="2487295" cy="595631"/>
          </a:xfrm>
          <a:prstGeom prst="ellipse">
            <a:avLst/>
          </a:prstGeom>
          <a:solidFill>
            <a:schemeClr val="accent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defRPr/>
            </a:pPr>
            <a:endParaRPr lang="zh-CN" altLang="en-US" sz="1355">
              <a:solidFill>
                <a:prstClr val="white"/>
              </a:solidFill>
            </a:endParaRPr>
          </a:p>
        </p:txBody>
      </p:sp>
      <p:sp>
        <p:nvSpPr>
          <p:cNvPr id="47" name="TextBox 16"/>
          <p:cNvSpPr txBox="1"/>
          <p:nvPr>
            <p:custDataLst>
              <p:tags r:id="rId14"/>
            </p:custDataLst>
          </p:nvPr>
        </p:nvSpPr>
        <p:spPr>
          <a:xfrm>
            <a:off x="271780" y="2121535"/>
            <a:ext cx="2278379" cy="460375"/>
          </a:xfrm>
          <a:prstGeom prst="rect">
            <a:avLst/>
          </a:prstGeom>
          <a:noFill/>
          <a:ln w="9525">
            <a:noFill/>
          </a:ln>
        </p:spPr>
        <p:txBody>
          <a:bodyPr wrap="square">
            <a:spAutoFit/>
          </a:bodyPr>
          <a:lstStyle/>
          <a:p>
            <a:r>
              <a:rPr lang="en-US" altLang="zh-CN" sz="2400" b="1">
                <a:latin typeface="Times New Roman" panose="02020603050405020304" charset="0"/>
              </a:rPr>
              <a:t>Phenomenon</a:t>
            </a:r>
            <a:endParaRPr lang="en-US" altLang="zh-CN" sz="2400" b="1">
              <a:latin typeface="Times New Roman" panose="02020603050405020304" charset="0"/>
            </a:endParaRPr>
          </a:p>
        </p:txBody>
      </p:sp>
      <p:cxnSp>
        <p:nvCxnSpPr>
          <p:cNvPr id="18" name="直接箭头连接符 17"/>
          <p:cNvCxnSpPr/>
          <p:nvPr>
            <p:custDataLst>
              <p:tags r:id="rId15"/>
            </p:custDataLst>
          </p:nvPr>
        </p:nvCxnSpPr>
        <p:spPr>
          <a:xfrm flipH="1" flipV="1">
            <a:off x="2486025" y="2252345"/>
            <a:ext cx="532765" cy="22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16"/>
            </p:custDataLst>
          </p:nvPr>
        </p:nvCxnSpPr>
        <p:spPr>
          <a:xfrm flipH="1" flipV="1">
            <a:off x="2367280" y="2556509"/>
            <a:ext cx="651511" cy="2857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17"/>
            </p:custDataLst>
          </p:nvPr>
        </p:nvCxnSpPr>
        <p:spPr>
          <a:xfrm flipH="1" flipV="1">
            <a:off x="2045336" y="2780665"/>
            <a:ext cx="986155" cy="940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4" name="椭圆 93"/>
          <p:cNvSpPr/>
          <p:nvPr>
            <p:custDataLst>
              <p:tags r:id="rId18"/>
            </p:custDataLst>
          </p:nvPr>
        </p:nvSpPr>
        <p:spPr>
          <a:xfrm>
            <a:off x="349251" y="4168140"/>
            <a:ext cx="2122805" cy="639445"/>
          </a:xfrm>
          <a:prstGeom prst="ellipse">
            <a:avLst/>
          </a:prstGeom>
          <a:solidFill>
            <a:schemeClr val="accent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defRPr/>
            </a:pPr>
            <a:endParaRPr lang="zh-CN" altLang="en-US" sz="1355">
              <a:solidFill>
                <a:prstClr val="white"/>
              </a:solidFill>
            </a:endParaRPr>
          </a:p>
        </p:txBody>
      </p:sp>
      <p:sp>
        <p:nvSpPr>
          <p:cNvPr id="48" name="TextBox 17"/>
          <p:cNvSpPr txBox="1"/>
          <p:nvPr>
            <p:custDataLst>
              <p:tags r:id="rId19"/>
            </p:custDataLst>
          </p:nvPr>
        </p:nvSpPr>
        <p:spPr>
          <a:xfrm>
            <a:off x="582931" y="4257675"/>
            <a:ext cx="1743075" cy="460375"/>
          </a:xfrm>
          <a:prstGeom prst="rect">
            <a:avLst/>
          </a:prstGeom>
          <a:noFill/>
          <a:ln w="9525">
            <a:noFill/>
          </a:ln>
        </p:spPr>
        <p:txBody>
          <a:bodyPr wrap="square">
            <a:spAutoFit/>
          </a:bodyPr>
          <a:lstStyle/>
          <a:p>
            <a:r>
              <a:rPr lang="en-US" altLang="zh-CN" sz="2400" b="1">
                <a:latin typeface="Times New Roman" panose="02020603050405020304" charset="0"/>
              </a:rPr>
              <a:t>Advantages</a:t>
            </a:r>
            <a:endParaRPr lang="en-US" altLang="zh-CN" sz="2400" b="1">
              <a:latin typeface="Times New Roman" panose="02020603050405020304" charset="0"/>
            </a:endParaRPr>
          </a:p>
        </p:txBody>
      </p:sp>
      <p:cxnSp>
        <p:nvCxnSpPr>
          <p:cNvPr id="22" name="直接箭头连接符 21"/>
          <p:cNvCxnSpPr/>
          <p:nvPr>
            <p:custDataLst>
              <p:tags r:id="rId20"/>
            </p:custDataLst>
          </p:nvPr>
        </p:nvCxnSpPr>
        <p:spPr>
          <a:xfrm flipH="1">
            <a:off x="2407920" y="4571365"/>
            <a:ext cx="508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椭圆 22"/>
          <p:cNvSpPr/>
          <p:nvPr>
            <p:custDataLst>
              <p:tags r:id="rId21"/>
            </p:custDataLst>
          </p:nvPr>
        </p:nvSpPr>
        <p:spPr>
          <a:xfrm>
            <a:off x="350521" y="5095240"/>
            <a:ext cx="2131695" cy="694691"/>
          </a:xfrm>
          <a:prstGeom prst="ellipse">
            <a:avLst/>
          </a:prstGeom>
          <a:solidFill>
            <a:schemeClr val="accent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defRPr/>
            </a:pPr>
            <a:endParaRPr lang="zh-CN" altLang="en-US" sz="1355">
              <a:solidFill>
                <a:prstClr val="white"/>
              </a:solidFill>
            </a:endParaRPr>
          </a:p>
        </p:txBody>
      </p:sp>
      <p:sp>
        <p:nvSpPr>
          <p:cNvPr id="24" name="文本框 23"/>
          <p:cNvSpPr txBox="1"/>
          <p:nvPr>
            <p:custDataLst>
              <p:tags r:id="rId22"/>
            </p:custDataLst>
          </p:nvPr>
        </p:nvSpPr>
        <p:spPr>
          <a:xfrm>
            <a:off x="379096" y="5212715"/>
            <a:ext cx="2063115" cy="460375"/>
          </a:xfrm>
          <a:prstGeom prst="rect">
            <a:avLst/>
          </a:prstGeom>
          <a:noFill/>
        </p:spPr>
        <p:txBody>
          <a:bodyPr wrap="square" rtlCol="0">
            <a:spAutoFit/>
          </a:bodyPr>
          <a:lstStyle/>
          <a:p>
            <a:pPr algn="l">
              <a:buClrTx/>
              <a:buSzTx/>
              <a:buFontTx/>
            </a:pPr>
            <a:r>
              <a:rPr lang="en-US" altLang="zh-CN" sz="2400" b="1">
                <a:latin typeface="Times New Roman" panose="02020603050405020304" charset="0"/>
              </a:rPr>
              <a:t>Disadvantages</a:t>
            </a:r>
            <a:endParaRPr lang="en-US" altLang="zh-CN" sz="2400" b="1">
              <a:latin typeface="Times New Roman" panose="02020603050405020304" charset="0"/>
            </a:endParaRPr>
          </a:p>
        </p:txBody>
      </p:sp>
      <p:cxnSp>
        <p:nvCxnSpPr>
          <p:cNvPr id="25" name="直接箭头连接符 24"/>
          <p:cNvCxnSpPr/>
          <p:nvPr>
            <p:custDataLst>
              <p:tags r:id="rId23"/>
            </p:custDataLst>
          </p:nvPr>
        </p:nvCxnSpPr>
        <p:spPr>
          <a:xfrm flipH="1" flipV="1">
            <a:off x="2459991" y="5552440"/>
            <a:ext cx="509905" cy="5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椭圆 42"/>
          <p:cNvSpPr/>
          <p:nvPr>
            <p:custDataLst>
              <p:tags r:id="rId24"/>
            </p:custDataLst>
          </p:nvPr>
        </p:nvSpPr>
        <p:spPr>
          <a:xfrm>
            <a:off x="271780" y="5851525"/>
            <a:ext cx="2278380" cy="530860"/>
          </a:xfrm>
          <a:prstGeom prst="ellipse">
            <a:avLst/>
          </a:prstGeom>
          <a:solidFill>
            <a:schemeClr val="accent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defRPr/>
            </a:pPr>
            <a:endParaRPr lang="zh-CN" altLang="en-US" sz="1355">
              <a:solidFill>
                <a:prstClr val="white"/>
              </a:solidFill>
            </a:endParaRPr>
          </a:p>
        </p:txBody>
      </p:sp>
      <p:sp>
        <p:nvSpPr>
          <p:cNvPr id="26" name="文本框 25"/>
          <p:cNvSpPr txBox="1"/>
          <p:nvPr>
            <p:custDataLst>
              <p:tags r:id="rId25"/>
            </p:custDataLst>
          </p:nvPr>
        </p:nvSpPr>
        <p:spPr>
          <a:xfrm>
            <a:off x="826135" y="5851525"/>
            <a:ext cx="1181100" cy="460375"/>
          </a:xfrm>
          <a:prstGeom prst="rect">
            <a:avLst/>
          </a:prstGeom>
          <a:noFill/>
        </p:spPr>
        <p:txBody>
          <a:bodyPr wrap="square" rtlCol="0">
            <a:spAutoFit/>
          </a:bodyPr>
          <a:lstStyle/>
          <a:p>
            <a:pPr lvl="0" algn="l">
              <a:buClrTx/>
              <a:buSzTx/>
              <a:buFontTx/>
            </a:pPr>
            <a:r>
              <a:rPr lang="en-US" altLang="zh-CN" sz="2400" b="1">
                <a:latin typeface="Times New Roman" panose="02020603050405020304" charset="0"/>
                <a:sym typeface="+mn-ea"/>
              </a:rPr>
              <a:t>Advice</a:t>
            </a:r>
            <a:endParaRPr lang="en-US" altLang="zh-CN" sz="2400" b="1">
              <a:latin typeface="Times New Roman" panose="02020603050405020304" charset="0"/>
              <a:sym typeface="+mn-ea"/>
            </a:endParaRPr>
          </a:p>
        </p:txBody>
      </p:sp>
      <p:cxnSp>
        <p:nvCxnSpPr>
          <p:cNvPr id="27" name="直接箭头连接符 26"/>
          <p:cNvCxnSpPr/>
          <p:nvPr>
            <p:custDataLst>
              <p:tags r:id="rId26"/>
            </p:custDataLst>
          </p:nvPr>
        </p:nvCxnSpPr>
        <p:spPr>
          <a:xfrm flipH="1">
            <a:off x="2349500" y="6113780"/>
            <a:ext cx="566420" cy="63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椭圆 29"/>
          <p:cNvSpPr/>
          <p:nvPr>
            <p:custDataLst>
              <p:tags r:id="rId27"/>
            </p:custDataLst>
          </p:nvPr>
        </p:nvSpPr>
        <p:spPr>
          <a:xfrm>
            <a:off x="707389" y="346076"/>
            <a:ext cx="905511" cy="89471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cs typeface="+mn-ea"/>
              <a:sym typeface="+mn-lt"/>
            </a:endParaRPr>
          </a:p>
        </p:txBody>
      </p:sp>
      <p:sp>
        <p:nvSpPr>
          <p:cNvPr id="31" name="文本框 30"/>
          <p:cNvSpPr txBox="1"/>
          <p:nvPr>
            <p:custDataLst>
              <p:tags r:id="rId28"/>
            </p:custDataLst>
          </p:nvPr>
        </p:nvSpPr>
        <p:spPr>
          <a:xfrm>
            <a:off x="768571" y="501796"/>
            <a:ext cx="783772" cy="583565"/>
          </a:xfrm>
          <a:prstGeom prst="rect">
            <a:avLst/>
          </a:prstGeom>
          <a:noFill/>
        </p:spPr>
        <p:txBody>
          <a:bodyPr wrap="square" rtlCol="0">
            <a:spAutoFit/>
          </a:bodyPr>
          <a:lstStyle/>
          <a:p>
            <a:pPr algn="ctr"/>
            <a:r>
              <a:rPr lang="en-US" altLang="zh-CN" sz="3200" b="1">
                <a:solidFill>
                  <a:schemeClr val="bg1"/>
                </a:solidFill>
                <a:latin typeface="Arial Black" panose="020B0A04020102020204" charset="0"/>
                <a:cs typeface="Arial Black" panose="020B0A04020102020204" charset="0"/>
                <a:sym typeface="+mn-lt"/>
              </a:rPr>
              <a:t>3</a:t>
            </a:r>
            <a:endParaRPr lang="en-US" altLang="zh-CN" sz="3200" b="1">
              <a:solidFill>
                <a:schemeClr val="bg1"/>
              </a:solidFill>
              <a:latin typeface="Arial Black" panose="020B0A04020102020204" charset="0"/>
              <a:cs typeface="Arial Black" panose="020B0A04020102020204" charset="0"/>
              <a:sym typeface="+mn-lt"/>
            </a:endParaRPr>
          </a:p>
        </p:txBody>
      </p:sp>
      <p:sp>
        <p:nvSpPr>
          <p:cNvPr id="32" name="文本框 31"/>
          <p:cNvSpPr txBox="1"/>
          <p:nvPr>
            <p:custDataLst>
              <p:tags r:id="rId29"/>
            </p:custDataLst>
          </p:nvPr>
        </p:nvSpPr>
        <p:spPr>
          <a:xfrm>
            <a:off x="1801495" y="501651"/>
            <a:ext cx="7166611" cy="583565"/>
          </a:xfrm>
          <a:prstGeom prst="rect">
            <a:avLst/>
          </a:prstGeom>
          <a:noFill/>
        </p:spPr>
        <p:txBody>
          <a:bodyPr wrap="square" rtlCol="0">
            <a:spAutoFit/>
          </a:bodyPr>
          <a:lstStyle/>
          <a:p>
            <a:r>
              <a:rPr lang="en-US" altLang="zh-CN" sz="3200" b="1">
                <a:solidFill>
                  <a:schemeClr val="tx1">
                    <a:lumMod val="50000"/>
                  </a:schemeClr>
                </a:solidFill>
                <a:latin typeface="Arial Black" panose="020B0A04020102020204" charset="0"/>
                <a:cs typeface="Arial Black" panose="020B0A04020102020204" charset="0"/>
                <a:sym typeface="+mn-ea"/>
              </a:rPr>
              <a:t>Listening for the first time</a:t>
            </a:r>
            <a:r>
              <a:rPr lang="en-US" altLang="zh-CN" sz="3200" b="1">
                <a:latin typeface="Times New Roman" panose="02020603050405020304" charset="0"/>
                <a:cs typeface="Times New Roman" panose="02020603050405020304" charset="0"/>
                <a:sym typeface="+mn-ea"/>
              </a:rPr>
              <a:t> </a:t>
            </a:r>
            <a:endParaRPr lang="zh-CN" altLang="en-US" sz="3200" b="1">
              <a:solidFill>
                <a:schemeClr val="accent2"/>
              </a:solidFill>
              <a:latin typeface="Times New Roman" panose="02020603050405020304" charset="0"/>
              <a:cs typeface="Times New Roman" panose="02020603050405020304" charset="0"/>
              <a:sym typeface="+mn-ea"/>
            </a:endParaRPr>
          </a:p>
        </p:txBody>
      </p:sp>
      <p:pic>
        <p:nvPicPr>
          <p:cNvPr id="2" name="U4 Integrated skills B">
            <a:hlinkClick r:id="" action="ppaction://media"/>
          </p:cNvPr>
          <p:cNvPicPr>
            <a:picLocks noRot="1" noChangeAspect="1"/>
          </p:cNvPicPr>
          <p:nvPr>
            <a:audioFile r:link="rId30"/>
            <p:extLst>
              <p:ext uri="{DAA4B4D4-6D71-4841-9C94-3DE7FCFB9230}">
                <p14:media xmlns:p14="http://schemas.microsoft.com/office/powerpoint/2010/main" r:embed="rId31"/>
              </p:ext>
            </p:extLst>
            <p:custDataLst>
              <p:tags r:id="rId32"/>
            </p:custDataLst>
          </p:nvPr>
        </p:nvPicPr>
        <p:blipFill>
          <a:blip r:embed="rId33"/>
          <a:stretch>
            <a:fillRect/>
          </a:stretch>
        </p:blipFill>
        <p:spPr>
          <a:xfrm>
            <a:off x="768351" y="2860040"/>
            <a:ext cx="1066800" cy="113792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ox(in)">
                                      <p:cBhvr>
                                        <p:cTn id="7" dur="2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linds(horizontal)">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linds(horizontal)">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additive="base">
                                        <p:cTn id="31" dur="126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32"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47" grpId="0"/>
      <p:bldP spid="48" grpId="0"/>
      <p:bldP spid="24"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397660" y="1744996"/>
            <a:ext cx="8026799" cy="4327868"/>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9759104" y="1700469"/>
            <a:ext cx="1505373" cy="4729655"/>
          </a:xfrm>
          <a:prstGeom prst="rect">
            <a:avLst/>
          </a:prstGeom>
        </p:spPr>
      </p:pic>
      <p:sp>
        <p:nvSpPr>
          <p:cNvPr id="6" name="矩形: 圆角 26"/>
          <p:cNvSpPr/>
          <p:nvPr>
            <p:custDataLst>
              <p:tags r:id="rId5"/>
            </p:custDataLst>
          </p:nvPr>
        </p:nvSpPr>
        <p:spPr>
          <a:xfrm>
            <a:off x="3828193" y="2471529"/>
            <a:ext cx="2112579" cy="36260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 name="矩形: 圆角 26"/>
          <p:cNvSpPr/>
          <p:nvPr>
            <p:custDataLst>
              <p:tags r:id="rId6"/>
            </p:custDataLst>
          </p:nvPr>
        </p:nvSpPr>
        <p:spPr>
          <a:xfrm>
            <a:off x="6350781" y="1831328"/>
            <a:ext cx="1141780"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 name="矩形: 圆角 26"/>
          <p:cNvSpPr/>
          <p:nvPr>
            <p:custDataLst>
              <p:tags r:id="rId7"/>
            </p:custDataLst>
          </p:nvPr>
        </p:nvSpPr>
        <p:spPr>
          <a:xfrm>
            <a:off x="2963971" y="2853856"/>
            <a:ext cx="1298816"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矩形: 圆角 26"/>
          <p:cNvSpPr/>
          <p:nvPr>
            <p:custDataLst>
              <p:tags r:id="rId8"/>
            </p:custDataLst>
          </p:nvPr>
        </p:nvSpPr>
        <p:spPr>
          <a:xfrm>
            <a:off x="3146396" y="4050655"/>
            <a:ext cx="1614289"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矩形: 圆角 26"/>
          <p:cNvSpPr/>
          <p:nvPr>
            <p:custDataLst>
              <p:tags r:id="rId9"/>
            </p:custDataLst>
          </p:nvPr>
        </p:nvSpPr>
        <p:spPr>
          <a:xfrm>
            <a:off x="7946017" y="3471633"/>
            <a:ext cx="906913"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矩形: 圆角 26"/>
          <p:cNvSpPr/>
          <p:nvPr>
            <p:custDataLst>
              <p:tags r:id="rId10"/>
            </p:custDataLst>
          </p:nvPr>
        </p:nvSpPr>
        <p:spPr>
          <a:xfrm>
            <a:off x="1579620" y="3449129"/>
            <a:ext cx="2033759"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矩形: 圆角 26"/>
          <p:cNvSpPr/>
          <p:nvPr>
            <p:custDataLst>
              <p:tags r:id="rId11"/>
            </p:custDataLst>
          </p:nvPr>
        </p:nvSpPr>
        <p:spPr>
          <a:xfrm>
            <a:off x="1613489" y="4539341"/>
            <a:ext cx="2010105" cy="39674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矩形: 圆角 26"/>
          <p:cNvSpPr/>
          <p:nvPr>
            <p:custDataLst>
              <p:tags r:id="rId12"/>
            </p:custDataLst>
          </p:nvPr>
        </p:nvSpPr>
        <p:spPr>
          <a:xfrm>
            <a:off x="2596499" y="5625897"/>
            <a:ext cx="3049559" cy="39674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TextBox 14"/>
          <p:cNvSpPr txBox="1"/>
          <p:nvPr>
            <p:custDataLst>
              <p:tags r:id="rId13"/>
            </p:custDataLst>
          </p:nvPr>
        </p:nvSpPr>
        <p:spPr>
          <a:xfrm>
            <a:off x="1397660" y="6022640"/>
            <a:ext cx="9142040" cy="706755"/>
          </a:xfrm>
          <a:prstGeom prst="rect">
            <a:avLst/>
          </a:prstGeom>
          <a:noFill/>
        </p:spPr>
        <p:txBody>
          <a:bodyPr wrap="square" rtlCol="0">
            <a:spAutoFit/>
          </a:bodyPr>
          <a:lstStyle/>
          <a:p>
            <a:r>
              <a:rPr lang="en-US" altLang="zh-CN" sz="4000">
                <a:solidFill>
                  <a:srgbClr val="FF0000"/>
                </a:solidFill>
                <a:latin typeface="Times New Roman" panose="02020603050405020304" charset="0"/>
                <a:cs typeface="Times New Roman" panose="02020603050405020304" charset="0"/>
              </a:rPr>
              <a:t>Predict</a:t>
            </a:r>
            <a:r>
              <a:rPr lang="en-US" altLang="zh-CN" sz="4000">
                <a:solidFill>
                  <a:prstClr val="black"/>
                </a:solidFill>
                <a:latin typeface="Times New Roman" panose="02020603050405020304" charset="0"/>
                <a:cs typeface="Times New Roman" panose="02020603050405020304" charset="0"/>
              </a:rPr>
              <a:t> the answer________________.</a:t>
            </a:r>
            <a:endParaRPr lang="zh-CN" altLang="en-US" sz="4000">
              <a:solidFill>
                <a:prstClr val="black"/>
              </a:solidFill>
              <a:latin typeface="Times New Roman" panose="02020603050405020304" charset="0"/>
              <a:cs typeface="Times New Roman" panose="02020603050405020304" charset="0"/>
            </a:endParaRPr>
          </a:p>
        </p:txBody>
      </p:sp>
      <p:sp>
        <p:nvSpPr>
          <p:cNvPr id="13" name="文本框 421"/>
          <p:cNvSpPr txBox="1"/>
          <p:nvPr>
            <p:custDataLst>
              <p:tags r:id="rId14"/>
            </p:custDataLst>
          </p:nvPr>
        </p:nvSpPr>
        <p:spPr>
          <a:xfrm>
            <a:off x="1112068" y="119831"/>
            <a:ext cx="5023052" cy="521970"/>
          </a:xfrm>
          <a:prstGeom prst="rect">
            <a:avLst/>
          </a:prstGeom>
          <a:noFill/>
        </p:spPr>
        <p:txBody>
          <a:bodyPr wrap="square" rtlCol="0">
            <a:spAutoFit/>
          </a:bodyPr>
          <a:lstStyle/>
          <a:p>
            <a:r>
              <a:rPr lang="en-US" altLang="zh-CN" sz="2800" b="1">
                <a:solidFill>
                  <a:prstClr val="black">
                    <a:lumMod val="85000"/>
                    <a:lumOff val="15000"/>
                  </a:prstClr>
                </a:solidFill>
                <a:latin typeface="Times New Roman" panose="02020603050405020304" charset="0"/>
                <a:ea typeface="微软雅黑" panose="020B0503020204020204" charset="-122"/>
                <a:cs typeface="Times New Roman" panose="02020603050405020304" charset="0"/>
              </a:rPr>
              <a:t>Reason ( While-listening)</a:t>
            </a:r>
            <a:endParaRPr lang="zh-CN" altLang="en-US" sz="2800" b="1">
              <a:solidFill>
                <a:prstClr val="black">
                  <a:lumMod val="85000"/>
                  <a:lumOff val="15000"/>
                </a:prstClr>
              </a:solidFill>
              <a:latin typeface="Times New Roman" panose="02020603050405020304" charset="0"/>
              <a:ea typeface="微软雅黑" panose="020B0503020204020204" charset="-122"/>
              <a:cs typeface="Times New Roman" panose="02020603050405020304" charset="0"/>
            </a:endParaRPr>
          </a:p>
        </p:txBody>
      </p:sp>
      <p:pic>
        <p:nvPicPr>
          <p:cNvPr id="2" name="P51 B1U4 Integrated skills B1.mp3">
            <a:hlinkClick r:id="" action="ppaction://media"/>
          </p:cNvPr>
          <p:cNvPicPr>
            <a:picLocks noChangeAspect="1"/>
          </p:cNvPicPr>
          <p:nvPr>
            <a:audioFile r:link="rId15"/>
            <p:extLst>
              <p:ext uri="{DAA4B4D4-6D71-4841-9C94-3DE7FCFB9230}">
                <p14:media xmlns:p14="http://schemas.microsoft.com/office/powerpoint/2010/main" r:embed="rId16"/>
              </p:ext>
            </p:extLst>
            <p:custDataLst>
              <p:tags r:id="rId17"/>
            </p:custDataLst>
          </p:nvPr>
        </p:nvPicPr>
        <p:blipFill>
          <a:blip r:embed="rId18"/>
          <a:stretch>
            <a:fillRect/>
          </a:stretch>
        </p:blipFill>
        <p:spPr>
          <a:xfrm>
            <a:off x="9084807" y="5016297"/>
            <a:ext cx="609600" cy="609600"/>
          </a:xfrm>
          <a:prstGeom prst="rect">
            <a:avLst/>
          </a:prstGeom>
        </p:spPr>
      </p:pic>
      <p:grpSp>
        <p:nvGrpSpPr>
          <p:cNvPr id="16" name="组合 15"/>
          <p:cNvGrpSpPr/>
          <p:nvPr>
            <p:custDataLst>
              <p:tags r:id="rId19"/>
            </p:custDataLst>
          </p:nvPr>
        </p:nvGrpSpPr>
        <p:grpSpPr>
          <a:xfrm>
            <a:off x="141463" y="48231"/>
            <a:ext cx="944355" cy="666420"/>
            <a:chOff x="76816" y="210215"/>
            <a:chExt cx="1287119" cy="1079086"/>
          </a:xfrm>
        </p:grpSpPr>
        <p:pic>
          <p:nvPicPr>
            <p:cNvPr id="17" name="图片 16"/>
            <p:cNvPicPr>
              <a:picLocks noChangeAspect="1"/>
            </p:cNvPicPr>
            <p:nvPr>
              <p:custDataLst>
                <p:tags r:id="rId20"/>
              </p:custDataLst>
            </p:nvPr>
          </p:nvPicPr>
          <p:blipFill>
            <a:blip r:embed="rId21"/>
            <a:stretch>
              <a:fillRect/>
            </a:stretch>
          </p:blipFill>
          <p:spPr>
            <a:xfrm>
              <a:off x="138533" y="210215"/>
              <a:ext cx="1225402" cy="1079086"/>
            </a:xfrm>
            <a:prstGeom prst="rect">
              <a:avLst/>
            </a:prstGeom>
          </p:spPr>
        </p:pic>
        <p:sp>
          <p:nvSpPr>
            <p:cNvPr id="18" name="文本框 424"/>
            <p:cNvSpPr txBox="1"/>
            <p:nvPr>
              <p:custDataLst>
                <p:tags r:id="rId22"/>
              </p:custDataLst>
            </p:nvPr>
          </p:nvSpPr>
          <p:spPr>
            <a:xfrm flipH="1">
              <a:off x="76816" y="304698"/>
              <a:ext cx="1228742" cy="745452"/>
            </a:xfrm>
            <a:prstGeom prst="rect">
              <a:avLst/>
            </a:prstGeom>
            <a:noFill/>
          </p:spPr>
          <p:txBody>
            <a:bodyPr wrap="square" rtlCol="0">
              <a:spAutoFit/>
            </a:bodyPr>
            <a:lstStyle/>
            <a:p>
              <a:pPr algn="ctr"/>
              <a:r>
                <a:rPr lang="en-US" altLang="zh-CN" sz="2400" spc="225">
                  <a:solidFill>
                    <a:prstClr val="black"/>
                  </a:solidFill>
                  <a:latin typeface="微软雅黑" panose="020B0503020204020204" charset="-122"/>
                  <a:ea typeface="微软雅黑" panose="020B0503020204020204" charset="-122"/>
                </a:rPr>
                <a:t>04</a:t>
              </a:r>
              <a:endParaRPr lang="zh-CN" altLang="en-US" sz="2400" spc="225">
                <a:solidFill>
                  <a:prstClr val="black"/>
                </a:solidFill>
                <a:latin typeface="微软雅黑" panose="020B0503020204020204" charset="-122"/>
                <a:ea typeface="微软雅黑" panose="020B0503020204020204" charset="-122"/>
              </a:endParaRPr>
            </a:p>
          </p:txBody>
        </p:sp>
      </p:grpSp>
      <p:sp>
        <p:nvSpPr>
          <p:cNvPr id="3" name="矩形 2"/>
          <p:cNvSpPr/>
          <p:nvPr>
            <p:custDataLst>
              <p:tags r:id="rId23"/>
            </p:custDataLst>
          </p:nvPr>
        </p:nvSpPr>
        <p:spPr>
          <a:xfrm>
            <a:off x="850029" y="655468"/>
            <a:ext cx="10810149" cy="108775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90000"/>
              </a:lnSpc>
              <a:spcBef>
                <a:spcPts val="750"/>
              </a:spcBef>
            </a:pPr>
            <a:r>
              <a:rPr lang="en-US" altLang="zh-CN" sz="3600">
                <a:solidFill>
                  <a:prstClr val="black"/>
                </a:solidFill>
                <a:latin typeface="Times New Roman" panose="02020603050405020304" charset="0"/>
                <a:cs typeface="Times New Roman" panose="02020603050405020304" charset="0"/>
              </a:rPr>
              <a:t>Look through the statements of part B1 and </a:t>
            </a:r>
            <a:r>
              <a:rPr lang="en-US" altLang="zh-CN" sz="3600">
                <a:solidFill>
                  <a:srgbClr val="C00000"/>
                </a:solidFill>
                <a:latin typeface="Times New Roman" panose="02020603050405020304" charset="0"/>
                <a:cs typeface="Times New Roman" panose="02020603050405020304" charset="0"/>
              </a:rPr>
              <a:t>circle the key information.  </a:t>
            </a:r>
            <a:endParaRPr lang="en-US" altLang="zh-CN" sz="3600">
              <a:solidFill>
                <a:srgbClr val="C00000"/>
              </a:solidFill>
              <a:latin typeface="Times New Roman" panose="02020603050405020304" charset="0"/>
              <a:cs typeface="Times New Roman" panose="02020603050405020304" charset="0"/>
            </a:endParaRPr>
          </a:p>
        </p:txBody>
      </p:sp>
      <p:sp>
        <p:nvSpPr>
          <p:cNvPr id="19" name="矩形: 圆角 26"/>
          <p:cNvSpPr/>
          <p:nvPr>
            <p:custDataLst>
              <p:tags r:id="rId24"/>
            </p:custDataLst>
          </p:nvPr>
        </p:nvSpPr>
        <p:spPr>
          <a:xfrm>
            <a:off x="6921671" y="4936084"/>
            <a:ext cx="1786900"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0" name="矩形: 圆角 26"/>
          <p:cNvSpPr/>
          <p:nvPr>
            <p:custDataLst>
              <p:tags r:id="rId25"/>
            </p:custDataLst>
          </p:nvPr>
        </p:nvSpPr>
        <p:spPr>
          <a:xfrm>
            <a:off x="9778196" y="1819341"/>
            <a:ext cx="376767" cy="3136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 name="矩形: 圆角 26"/>
          <p:cNvSpPr/>
          <p:nvPr>
            <p:custDataLst>
              <p:tags r:id="rId26"/>
            </p:custDataLst>
          </p:nvPr>
        </p:nvSpPr>
        <p:spPr>
          <a:xfrm>
            <a:off x="10216165" y="2837984"/>
            <a:ext cx="376767" cy="48868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2" name="矩形: 圆角 26"/>
          <p:cNvSpPr/>
          <p:nvPr>
            <p:custDataLst>
              <p:tags r:id="rId27"/>
            </p:custDataLst>
          </p:nvPr>
        </p:nvSpPr>
        <p:spPr>
          <a:xfrm>
            <a:off x="9839399" y="4691033"/>
            <a:ext cx="376767" cy="3136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矩形: 圆角 26"/>
          <p:cNvSpPr/>
          <p:nvPr>
            <p:custDataLst>
              <p:tags r:id="rId28"/>
            </p:custDataLst>
          </p:nvPr>
        </p:nvSpPr>
        <p:spPr>
          <a:xfrm>
            <a:off x="10726063" y="5335589"/>
            <a:ext cx="376767" cy="3136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4" name="矩形: 圆角 26"/>
          <p:cNvSpPr/>
          <p:nvPr>
            <p:custDataLst>
              <p:tags r:id="rId29"/>
            </p:custDataLst>
          </p:nvPr>
        </p:nvSpPr>
        <p:spPr>
          <a:xfrm>
            <a:off x="10726061" y="3552772"/>
            <a:ext cx="425651" cy="32640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5" name="矩形: 圆角 26"/>
          <p:cNvSpPr/>
          <p:nvPr>
            <p:custDataLst>
              <p:tags r:id="rId30"/>
            </p:custDataLst>
          </p:nvPr>
        </p:nvSpPr>
        <p:spPr>
          <a:xfrm>
            <a:off x="10162933" y="5944904"/>
            <a:ext cx="376767" cy="3136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矩形 25"/>
          <p:cNvSpPr/>
          <p:nvPr>
            <p:custDataLst>
              <p:tags r:id="rId31"/>
            </p:custDataLst>
          </p:nvPr>
        </p:nvSpPr>
        <p:spPr>
          <a:xfrm>
            <a:off x="2102200" y="2745408"/>
            <a:ext cx="4584461" cy="67383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a:solidFill>
                  <a:prstClr val="white"/>
                </a:solidFill>
                <a:latin typeface="Times New Roman" panose="02020603050405020304" charset="0"/>
                <a:cs typeface="Times New Roman" panose="02020603050405020304" charset="0"/>
              </a:rPr>
              <a:t>about one third of all patients.</a:t>
            </a:r>
            <a:endParaRPr lang="zh-CN" altLang="en-US" sz="2800">
              <a:solidFill>
                <a:prstClr val="white"/>
              </a:solidFill>
              <a:latin typeface="Times New Roman" panose="02020603050405020304" charset="0"/>
              <a:cs typeface="Times New Roman" panose="02020603050405020304" charset="0"/>
            </a:endParaRPr>
          </a:p>
        </p:txBody>
      </p:sp>
      <p:sp>
        <p:nvSpPr>
          <p:cNvPr id="27" name="矩形 26"/>
          <p:cNvSpPr/>
          <p:nvPr>
            <p:custDataLst>
              <p:tags r:id="rId32"/>
            </p:custDataLst>
          </p:nvPr>
        </p:nvSpPr>
        <p:spPr>
          <a:xfrm>
            <a:off x="1397660" y="6022640"/>
            <a:ext cx="8568919" cy="707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prstClr val="white"/>
                </a:solidFill>
                <a:latin typeface="Times New Roman" panose="02020603050405020304" charset="0"/>
                <a:cs typeface="Times New Roman" panose="02020603050405020304" charset="0"/>
              </a:rPr>
              <a:t>Doctors strongly advise against plastic surgery for people under 18 unless it is necessary, for example, to treat burn marks.</a:t>
            </a:r>
            <a:endParaRPr lang="zh-CN" altLang="en-US" sz="2400">
              <a:solidFill>
                <a:prstClr val="white"/>
              </a:solidFill>
              <a:latin typeface="Times New Roman" panose="02020603050405020304" charset="0"/>
              <a:cs typeface="Times New Roman" panose="02020603050405020304" charset="0"/>
            </a:endParaRPr>
          </a:p>
        </p:txBody>
      </p:sp>
      <p:sp>
        <p:nvSpPr>
          <p:cNvPr id="28" name="矩形: 圆角 26"/>
          <p:cNvSpPr/>
          <p:nvPr>
            <p:custDataLst>
              <p:tags r:id="rId33"/>
            </p:custDataLst>
          </p:nvPr>
        </p:nvSpPr>
        <p:spPr>
          <a:xfrm>
            <a:off x="8708572" y="4039768"/>
            <a:ext cx="715887" cy="39674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26" grpId="0" bldLvl="0" animBg="1"/>
      <p:bldP spid="2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custDataLst>
              <p:tags r:id="rId1"/>
            </p:custDataLst>
          </p:nvPr>
        </p:nvSpPr>
        <p:spPr>
          <a:xfrm>
            <a:off x="2896869" y="224156"/>
            <a:ext cx="5719444" cy="583565"/>
          </a:xfrm>
          <a:prstGeom prst="rect">
            <a:avLst/>
          </a:prstGeom>
          <a:noFill/>
        </p:spPr>
        <p:txBody>
          <a:bodyPr wrap="square" rtlCol="0">
            <a:spAutoFit/>
          </a:bodyPr>
          <a:lstStyle/>
          <a:p>
            <a:pPr lvl="0" algn="l">
              <a:buClrTx/>
              <a:buSzTx/>
              <a:buFontTx/>
            </a:pPr>
            <a:r>
              <a:rPr lang="en-US" altLang="zh-CN" sz="3200" b="1">
                <a:sym typeface="+mn-ea"/>
              </a:rPr>
              <a:t>Listening for the blanks</a:t>
            </a:r>
            <a:endParaRPr lang="en-US" altLang="zh-CN" sz="3200" b="1">
              <a:sym typeface="+mn-ea"/>
            </a:endParaRPr>
          </a:p>
        </p:txBody>
      </p:sp>
      <p:grpSp>
        <p:nvGrpSpPr>
          <p:cNvPr id="35" name="组合 34"/>
          <p:cNvGrpSpPr/>
          <p:nvPr>
            <p:custDataLst>
              <p:tags r:id="rId2"/>
            </p:custDataLst>
          </p:nvPr>
        </p:nvGrpSpPr>
        <p:grpSpPr>
          <a:xfrm>
            <a:off x="2550163" y="807327"/>
            <a:ext cx="8958580" cy="76200"/>
            <a:chOff x="2190216" y="0"/>
            <a:chExt cx="4752528" cy="108012"/>
          </a:xfrm>
        </p:grpSpPr>
        <p:sp>
          <p:nvSpPr>
            <p:cNvPr id="37" name="矩形 36"/>
            <p:cNvSpPr/>
            <p:nvPr>
              <p:custDataLst>
                <p:tags r:id="rId3"/>
              </p:custDataLst>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38" name="矩形 37"/>
            <p:cNvSpPr/>
            <p:nvPr>
              <p:custDataLst>
                <p:tags r:id="rId4"/>
              </p:custDataLst>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40" name="矩形 39"/>
            <p:cNvSpPr/>
            <p:nvPr>
              <p:custDataLst>
                <p:tags r:id="rId5"/>
              </p:custDataLst>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41" name="矩形 40"/>
            <p:cNvSpPr/>
            <p:nvPr>
              <p:custDataLst>
                <p:tags r:id="rId6"/>
              </p:custDataLst>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grpSp>
      <p:sp>
        <p:nvSpPr>
          <p:cNvPr id="46" name="文本框 45"/>
          <p:cNvSpPr txBox="1"/>
          <p:nvPr>
            <p:custDataLst>
              <p:tags r:id="rId7"/>
            </p:custDataLst>
          </p:nvPr>
        </p:nvSpPr>
        <p:spPr>
          <a:xfrm>
            <a:off x="1980787" y="153181"/>
            <a:ext cx="783772" cy="583565"/>
          </a:xfrm>
          <a:prstGeom prst="rect">
            <a:avLst/>
          </a:prstGeom>
          <a:noFill/>
        </p:spPr>
        <p:txBody>
          <a:bodyPr wrap="square" rtlCol="0">
            <a:spAutoFit/>
          </a:bodyPr>
          <a:lstStyle/>
          <a:p>
            <a:pPr algn="ctr"/>
            <a:r>
              <a:rPr lang="en-US" altLang="zh-CN" sz="3200">
                <a:solidFill>
                  <a:schemeClr val="bg1"/>
                </a:solidFill>
                <a:cs typeface="+mn-ea"/>
                <a:sym typeface="+mn-lt"/>
              </a:rPr>
              <a:t>06</a:t>
            </a:r>
            <a:endParaRPr lang="zh-CN" altLang="en-US" sz="3200">
              <a:solidFill>
                <a:schemeClr val="bg1"/>
              </a:solidFill>
              <a:cs typeface="+mn-ea"/>
              <a:sym typeface="+mn-lt"/>
            </a:endParaRPr>
          </a:p>
        </p:txBody>
      </p:sp>
      <p:sp>
        <p:nvSpPr>
          <p:cNvPr id="7" name="文本框 6"/>
          <p:cNvSpPr txBox="1"/>
          <p:nvPr>
            <p:custDataLst>
              <p:tags r:id="rId8"/>
            </p:custDataLst>
          </p:nvPr>
        </p:nvSpPr>
        <p:spPr>
          <a:xfrm>
            <a:off x="1919827" y="129056"/>
            <a:ext cx="783772" cy="583565"/>
          </a:xfrm>
          <a:prstGeom prst="rect">
            <a:avLst/>
          </a:prstGeom>
          <a:noFill/>
        </p:spPr>
        <p:txBody>
          <a:bodyPr wrap="square" rtlCol="0">
            <a:spAutoFit/>
          </a:bodyPr>
          <a:lstStyle/>
          <a:p>
            <a:pPr algn="ctr"/>
            <a:r>
              <a:rPr lang="en-US" altLang="zh-CN" sz="3200">
                <a:solidFill>
                  <a:schemeClr val="bg1"/>
                </a:solidFill>
                <a:cs typeface="+mn-ea"/>
                <a:sym typeface="+mn-lt"/>
              </a:rPr>
              <a:t>06</a:t>
            </a:r>
            <a:endParaRPr lang="zh-CN" altLang="en-US" sz="3200">
              <a:solidFill>
                <a:schemeClr val="bg1"/>
              </a:solidFill>
              <a:cs typeface="+mn-ea"/>
              <a:sym typeface="+mn-lt"/>
            </a:endParaRPr>
          </a:p>
        </p:txBody>
      </p:sp>
      <p:sp>
        <p:nvSpPr>
          <p:cNvPr id="25" name="文本框 26"/>
          <p:cNvSpPr txBox="1"/>
          <p:nvPr>
            <p:custDataLst>
              <p:tags r:id="rId9"/>
            </p:custDataLst>
          </p:nvPr>
        </p:nvSpPr>
        <p:spPr>
          <a:xfrm>
            <a:off x="435611" y="269876"/>
            <a:ext cx="2162175" cy="583565"/>
          </a:xfrm>
          <a:prstGeom prst="rect">
            <a:avLst/>
          </a:prstGeom>
          <a:noFill/>
        </p:spPr>
        <p:txBody>
          <a:bodyPr wrap="square" rtlCol="0">
            <a:spAutoFit/>
          </a:bodyPr>
          <a:lstStyle/>
          <a:p>
            <a:pPr algn="ctr"/>
            <a:r>
              <a:rPr lang="en-US" altLang="zh-CN" sz="3200" b="1">
                <a:solidFill>
                  <a:schemeClr val="bg1"/>
                </a:solidFill>
                <a:latin typeface="Comic Sans MS" panose="030F0702030302020204" pitchFamily="66" charset="0"/>
                <a:cs typeface="+mn-ea"/>
                <a:sym typeface="+mn-lt"/>
              </a:rPr>
              <a:t>Listening</a:t>
            </a:r>
            <a:endParaRPr lang="zh-CN" altLang="en-US" sz="3200" b="1">
              <a:solidFill>
                <a:schemeClr val="bg1"/>
              </a:solidFill>
              <a:latin typeface="Comic Sans MS" panose="030F0702030302020204" pitchFamily="66" charset="0"/>
              <a:cs typeface="+mn-ea"/>
              <a:sym typeface="+mn-lt"/>
            </a:endParaRPr>
          </a:p>
        </p:txBody>
      </p:sp>
      <p:sp>
        <p:nvSpPr>
          <p:cNvPr id="2" name="矩形 1"/>
          <p:cNvSpPr/>
          <p:nvPr>
            <p:custDataLst>
              <p:tags r:id="rId10"/>
            </p:custDataLst>
          </p:nvPr>
        </p:nvSpPr>
        <p:spPr>
          <a:xfrm>
            <a:off x="248285" y="978535"/>
            <a:ext cx="11546840" cy="5111750"/>
          </a:xfrm>
          <a:prstGeom prst="rect">
            <a:avLst/>
          </a:prstGeom>
        </p:spPr>
        <p:txBody>
          <a:bodyPr wrap="square">
            <a:spAutoFit/>
          </a:bodyPr>
          <a:lstStyle/>
          <a:p>
            <a:pPr>
              <a:lnSpc>
                <a:spcPts val="2610"/>
              </a:lnSpc>
            </a:pPr>
            <a:r>
              <a:rPr lang="en-US" altLang="zh-CN" sz="2400">
                <a:latin typeface="Times New Roman" panose="02020603050405020304" charset="0"/>
                <a:cs typeface="Times New Roman" panose="02020603050405020304" charset="0"/>
              </a:rPr>
              <a:t>    </a:t>
            </a:r>
            <a:r>
              <a:rPr lang="en-US" altLang="zh-CN" sz="2800">
                <a:latin typeface="Times New Roman" panose="02020603050405020304" charset="0"/>
                <a:cs typeface="Times New Roman" panose="02020603050405020304" charset="0"/>
              </a:rPr>
              <a:t> Plastic surgery is undoubtedly becoming </a:t>
            </a:r>
            <a:r>
              <a:rPr lang="en-US" altLang="zh-CN" sz="2800" u="sng">
                <a:latin typeface="Times New Roman" panose="02020603050405020304" charset="0"/>
                <a:cs typeface="Times New Roman" panose="02020603050405020304" charset="0"/>
              </a:rPr>
              <a:t>                                     </a:t>
            </a:r>
            <a:r>
              <a:rPr lang="en-US" altLang="zh-CN" sz="2800">
                <a:latin typeface="Times New Roman" panose="02020603050405020304" charset="0"/>
                <a:cs typeface="Times New Roman" panose="02020603050405020304" charset="0"/>
              </a:rPr>
              <a:t>. Every year, millions of people decide to have plastic surgery to change their looks. Surprisingly, about ________of all plastic surgery patients are </a:t>
            </a:r>
            <a:r>
              <a:rPr lang="en-US" altLang="zh-CN" sz="2800" u="sng">
                <a:latin typeface="Times New Roman" panose="02020603050405020304" charset="0"/>
                <a:cs typeface="Times New Roman" panose="02020603050405020304" charset="0"/>
              </a:rPr>
              <a:t>          </a:t>
            </a:r>
            <a:r>
              <a:rPr lang="en-US" altLang="zh-CN" sz="2800">
                <a:latin typeface="Times New Roman" panose="02020603050405020304" charset="0"/>
                <a:cs typeface="Times New Roman" panose="02020603050405020304" charset="0"/>
              </a:rPr>
              <a:t>. The average age of patients is</a:t>
            </a:r>
            <a:r>
              <a:rPr lang="en-US" altLang="zh-CN" sz="2800" u="sng">
                <a:latin typeface="Times New Roman" panose="02020603050405020304" charset="0"/>
                <a:cs typeface="Times New Roman" panose="02020603050405020304" charset="0"/>
              </a:rPr>
              <a:t>               </a:t>
            </a:r>
            <a:r>
              <a:rPr lang="en-US" altLang="zh-CN" sz="2800">
                <a:latin typeface="Times New Roman" panose="02020603050405020304" charset="0"/>
                <a:cs typeface="Times New Roman" panose="02020603050405020304" charset="0"/>
              </a:rPr>
              <a:t>and experts believe the industry will only continue to </a:t>
            </a:r>
            <a:r>
              <a:rPr lang="en-US" altLang="zh-CN" sz="2800" u="sng">
                <a:latin typeface="Times New Roman" panose="02020603050405020304" charset="0"/>
                <a:cs typeface="Times New Roman" panose="02020603050405020304" charset="0"/>
              </a:rPr>
              <a:t>           </a:t>
            </a:r>
            <a:r>
              <a:rPr lang="en-US" altLang="zh-CN" sz="2800">
                <a:latin typeface="Times New Roman" panose="02020603050405020304" charset="0"/>
                <a:cs typeface="Times New Roman" panose="02020603050405020304" charset="0"/>
              </a:rPr>
              <a:t>in the future. </a:t>
            </a:r>
            <a:endParaRPr lang="en-US" altLang="zh-CN" sz="2800">
              <a:latin typeface="Times New Roman" panose="02020603050405020304" charset="0"/>
              <a:cs typeface="Times New Roman" panose="02020603050405020304" charset="0"/>
            </a:endParaRPr>
          </a:p>
          <a:p>
            <a:pPr>
              <a:lnSpc>
                <a:spcPts val="2610"/>
              </a:lnSpc>
            </a:pPr>
            <a:r>
              <a:rPr lang="en-US" altLang="zh-CN" sz="2800">
                <a:latin typeface="Times New Roman" panose="02020603050405020304" charset="0"/>
                <a:cs typeface="Times New Roman" panose="02020603050405020304" charset="0"/>
              </a:rPr>
              <a:t>     Many people see it as the easiest way to help improve their</a:t>
            </a:r>
            <a:r>
              <a:rPr lang="en-US" altLang="zh-CN" sz="2800" u="sng">
                <a:latin typeface="Times New Roman" panose="02020603050405020304" charset="0"/>
                <a:cs typeface="Times New Roman" panose="02020603050405020304" charset="0"/>
              </a:rPr>
              <a:t>                       </a:t>
            </a:r>
            <a:r>
              <a:rPr lang="en-US" altLang="zh-CN" sz="2800">
                <a:latin typeface="Times New Roman" panose="02020603050405020304" charset="0"/>
                <a:cs typeface="Times New Roman" panose="02020603050405020304" charset="0"/>
              </a:rPr>
              <a:t>, like burn marks or unhappy with their looks. By improving their appearance, it build their </a:t>
            </a:r>
            <a:endParaRPr lang="en-US" altLang="zh-CN" sz="2800">
              <a:latin typeface="Times New Roman" panose="02020603050405020304" charset="0"/>
              <a:cs typeface="Times New Roman" panose="02020603050405020304" charset="0"/>
            </a:endParaRPr>
          </a:p>
          <a:p>
            <a:pPr>
              <a:lnSpc>
                <a:spcPts val="2610"/>
              </a:lnSpc>
            </a:pPr>
            <a:r>
              <a:rPr lang="en-US" altLang="zh-CN" sz="2800">
                <a:latin typeface="Times New Roman" panose="02020603050405020304" charset="0"/>
                <a:cs typeface="Times New Roman" panose="02020603050405020304" charset="0"/>
              </a:rPr>
              <a:t>_____________ .</a:t>
            </a:r>
            <a:endParaRPr lang="en-US" altLang="zh-CN" sz="2800">
              <a:latin typeface="Times New Roman" panose="02020603050405020304" charset="0"/>
              <a:cs typeface="Times New Roman" panose="02020603050405020304" charset="0"/>
            </a:endParaRPr>
          </a:p>
          <a:p>
            <a:pPr>
              <a:lnSpc>
                <a:spcPts val="2610"/>
              </a:lnSpc>
            </a:pPr>
            <a:r>
              <a:rPr lang="en-US" altLang="zh-CN" sz="2800">
                <a:latin typeface="Times New Roman" panose="02020603050405020304" charset="0"/>
                <a:cs typeface="Times New Roman" panose="02020603050405020304" charset="0"/>
              </a:rPr>
              <a:t>     Plastic surgery is very</a:t>
            </a:r>
            <a:r>
              <a:rPr lang="en-US" altLang="zh-CN" sz="2800" u="sng">
                <a:latin typeface="Times New Roman" panose="02020603050405020304" charset="0"/>
                <a:cs typeface="Times New Roman" panose="02020603050405020304" charset="0"/>
              </a:rPr>
              <a:t>                   </a:t>
            </a:r>
            <a:r>
              <a:rPr lang="en-US" altLang="zh-CN" sz="2800">
                <a:latin typeface="Times New Roman" panose="02020603050405020304" charset="0"/>
                <a:cs typeface="Times New Roman" panose="02020603050405020304" charset="0"/>
              </a:rPr>
              <a:t>. In addition, it carries serious</a:t>
            </a:r>
            <a:r>
              <a:rPr lang="en-US" altLang="zh-CN" sz="2800" u="sng">
                <a:latin typeface="Times New Roman" panose="02020603050405020304" charset="0"/>
                <a:cs typeface="Times New Roman" panose="02020603050405020304" charset="0"/>
              </a:rPr>
              <a:t>                      </a:t>
            </a:r>
            <a:r>
              <a:rPr lang="en-US" altLang="zh-CN" sz="2800">
                <a:latin typeface="Times New Roman" panose="02020603050405020304" charset="0"/>
                <a:cs typeface="Times New Roman" panose="02020603050405020304" charset="0"/>
              </a:rPr>
              <a:t>. Patients may suffer health problems after failed plastic surgery operations or even die during operations. Finally, the results might not be what people  </a:t>
            </a:r>
            <a:r>
              <a:rPr lang="en-US" altLang="zh-CN" sz="2800" u="sng">
                <a:latin typeface="Times New Roman" panose="02020603050405020304" charset="0"/>
                <a:cs typeface="Times New Roman" panose="02020603050405020304" charset="0"/>
              </a:rPr>
              <a:t>             </a:t>
            </a:r>
            <a:r>
              <a:rPr lang="en-US" altLang="zh-CN" sz="2800">
                <a:latin typeface="Times New Roman" panose="02020603050405020304" charset="0"/>
                <a:cs typeface="Times New Roman" panose="02020603050405020304" charset="0"/>
              </a:rPr>
              <a:t>. This is especially true for</a:t>
            </a:r>
            <a:r>
              <a:rPr lang="en-US" altLang="zh-CN" sz="2800" u="sng">
                <a:latin typeface="Times New Roman" panose="02020603050405020304" charset="0"/>
                <a:cs typeface="Times New Roman" panose="02020603050405020304" charset="0"/>
              </a:rPr>
              <a:t>                     </a:t>
            </a:r>
            <a:r>
              <a:rPr lang="en-US" altLang="zh-CN" sz="2800">
                <a:latin typeface="Times New Roman" panose="02020603050405020304" charset="0"/>
                <a:cs typeface="Times New Roman" panose="02020603050405020304" charset="0"/>
              </a:rPr>
              <a:t>________. </a:t>
            </a:r>
            <a:endParaRPr lang="en-US" altLang="zh-CN" sz="2800">
              <a:latin typeface="Times New Roman" panose="02020603050405020304" charset="0"/>
              <a:cs typeface="Times New Roman" panose="02020603050405020304" charset="0"/>
            </a:endParaRPr>
          </a:p>
          <a:p>
            <a:pPr>
              <a:lnSpc>
                <a:spcPts val="2610"/>
              </a:lnSpc>
            </a:pPr>
            <a:r>
              <a:rPr lang="en-US" altLang="zh-CN" sz="2800">
                <a:latin typeface="Times New Roman" panose="02020603050405020304" charset="0"/>
                <a:cs typeface="Times New Roman" panose="02020603050405020304" charset="0"/>
              </a:rPr>
              <a:t>     Before deciding whether or not to have plastic surgery, remember: think before you act.</a:t>
            </a:r>
            <a:endParaRPr lang="en-US" altLang="zh-CN" sz="2800">
              <a:latin typeface="Times New Roman" panose="02020603050405020304" charset="0"/>
              <a:cs typeface="Times New Roman" panose="02020603050405020304" charset="0"/>
            </a:endParaRPr>
          </a:p>
        </p:txBody>
      </p:sp>
      <p:sp>
        <p:nvSpPr>
          <p:cNvPr id="3" name="矩形 2"/>
          <p:cNvSpPr/>
          <p:nvPr>
            <p:custDataLst>
              <p:tags r:id="rId11"/>
            </p:custDataLst>
          </p:nvPr>
        </p:nvSpPr>
        <p:spPr>
          <a:xfrm>
            <a:off x="6644005" y="948055"/>
            <a:ext cx="3706495" cy="460375"/>
          </a:xfrm>
          <a:prstGeom prst="rect">
            <a:avLst/>
          </a:prstGeom>
        </p:spPr>
        <p:txBody>
          <a:bodyPr wrap="square">
            <a:spAutoFit/>
          </a:bodyPr>
          <a:lstStyle/>
          <a:p>
            <a:r>
              <a:rPr lang="en-US" altLang="zh-CN" sz="2400">
                <a:solidFill>
                  <a:srgbClr val="FF0000"/>
                </a:solidFill>
                <a:latin typeface="Times New Roman" panose="02020603050405020304" charset="0"/>
                <a:cs typeface="Times New Roman" panose="02020603050405020304" charset="0"/>
              </a:rPr>
              <a:t>more and more popular</a:t>
            </a:r>
            <a:endParaRPr lang="en-US" altLang="zh-CN" sz="2400">
              <a:solidFill>
                <a:srgbClr val="FF0000"/>
              </a:solidFill>
              <a:latin typeface="Times New Roman" panose="02020603050405020304" charset="0"/>
              <a:cs typeface="Times New Roman" panose="02020603050405020304" charset="0"/>
            </a:endParaRPr>
          </a:p>
        </p:txBody>
      </p:sp>
      <p:sp>
        <p:nvSpPr>
          <p:cNvPr id="5" name="TextBox 4"/>
          <p:cNvSpPr txBox="1"/>
          <p:nvPr>
            <p:custDataLst>
              <p:tags r:id="rId12"/>
            </p:custDataLst>
          </p:nvPr>
        </p:nvSpPr>
        <p:spPr>
          <a:xfrm>
            <a:off x="3184314" y="1557232"/>
            <a:ext cx="1419013" cy="460375"/>
          </a:xfrm>
          <a:prstGeom prst="rect">
            <a:avLst/>
          </a:prstGeom>
          <a:noFill/>
        </p:spPr>
        <p:txBody>
          <a:bodyPr wrap="square" rtlCol="0">
            <a:spAutoFit/>
          </a:bodyPr>
          <a:lstStyle/>
          <a:p>
            <a:pPr lvl="0" algn="l">
              <a:buClrTx/>
              <a:buSzTx/>
              <a:buFontTx/>
            </a:pPr>
            <a:r>
              <a:rPr lang="en-US" altLang="zh-CN" sz="2400">
                <a:solidFill>
                  <a:srgbClr val="FF0000"/>
                </a:solidFill>
                <a:latin typeface="Times New Roman" panose="02020603050405020304" charset="0"/>
                <a:cs typeface="Times New Roman" panose="02020603050405020304" charset="0"/>
                <a:sym typeface="+mn-ea"/>
              </a:rPr>
              <a:t> one third</a:t>
            </a:r>
            <a:endParaRPr lang="en-US" altLang="zh-CN" sz="2400">
              <a:solidFill>
                <a:srgbClr val="FF0000"/>
              </a:solidFill>
              <a:latin typeface="Times New Roman" panose="02020603050405020304" charset="0"/>
              <a:cs typeface="Times New Roman" panose="02020603050405020304" charset="0"/>
              <a:sym typeface="+mn-ea"/>
            </a:endParaRPr>
          </a:p>
        </p:txBody>
      </p:sp>
      <p:sp>
        <p:nvSpPr>
          <p:cNvPr id="16" name="TextBox 15"/>
          <p:cNvSpPr txBox="1"/>
          <p:nvPr>
            <p:custDataLst>
              <p:tags r:id="rId13"/>
            </p:custDataLst>
          </p:nvPr>
        </p:nvSpPr>
        <p:spPr>
          <a:xfrm>
            <a:off x="9190143" y="1572472"/>
            <a:ext cx="934720" cy="460375"/>
          </a:xfrm>
          <a:prstGeom prst="rect">
            <a:avLst/>
          </a:prstGeom>
          <a:noFill/>
        </p:spPr>
        <p:txBody>
          <a:bodyPr wrap="square" rtlCol="0">
            <a:spAutoFit/>
          </a:bodyPr>
          <a:lstStyle/>
          <a:p>
            <a:r>
              <a:rPr lang="en-US" altLang="zh-CN" sz="2400">
                <a:solidFill>
                  <a:srgbClr val="FF0000"/>
                </a:solidFill>
                <a:latin typeface="Times New Roman" panose="02020603050405020304" charset="0"/>
                <a:cs typeface="Times New Roman" panose="02020603050405020304" charset="0"/>
              </a:rPr>
              <a:t>man</a:t>
            </a:r>
            <a:endParaRPr lang="en-US" altLang="zh-CN" sz="2400">
              <a:solidFill>
                <a:srgbClr val="FF0000"/>
              </a:solidFill>
              <a:latin typeface="Times New Roman" panose="02020603050405020304" charset="0"/>
              <a:cs typeface="Times New Roman" panose="02020603050405020304" charset="0"/>
            </a:endParaRPr>
          </a:p>
        </p:txBody>
      </p:sp>
      <p:sp>
        <p:nvSpPr>
          <p:cNvPr id="17" name="TextBox 16"/>
          <p:cNvSpPr txBox="1"/>
          <p:nvPr>
            <p:custDataLst>
              <p:tags r:id="rId14"/>
            </p:custDataLst>
          </p:nvPr>
        </p:nvSpPr>
        <p:spPr>
          <a:xfrm>
            <a:off x="3919220" y="1909023"/>
            <a:ext cx="1264920" cy="460375"/>
          </a:xfrm>
          <a:prstGeom prst="rect">
            <a:avLst/>
          </a:prstGeom>
          <a:noFill/>
        </p:spPr>
        <p:txBody>
          <a:bodyPr wrap="square" rtlCol="0">
            <a:spAutoFit/>
          </a:bodyPr>
          <a:lstStyle/>
          <a:p>
            <a:pPr lvl="0" algn="l">
              <a:buClrTx/>
              <a:buSzTx/>
              <a:buFontTx/>
            </a:pPr>
            <a:r>
              <a:rPr lang="en-US" altLang="zh-CN" sz="2400">
                <a:solidFill>
                  <a:srgbClr val="FF0000"/>
                </a:solidFill>
                <a:latin typeface="Times New Roman" panose="02020603050405020304" charset="0"/>
                <a:cs typeface="Times New Roman" panose="02020603050405020304" charset="0"/>
                <a:sym typeface="+mn-ea"/>
              </a:rPr>
              <a:t>falling</a:t>
            </a:r>
            <a:endParaRPr lang="en-US" altLang="zh-CN" sz="2400">
              <a:solidFill>
                <a:srgbClr val="FF0000"/>
              </a:solidFill>
              <a:latin typeface="Times New Roman" panose="02020603050405020304" charset="0"/>
              <a:cs typeface="Times New Roman" panose="02020603050405020304" charset="0"/>
              <a:sym typeface="+mn-ea"/>
            </a:endParaRPr>
          </a:p>
        </p:txBody>
      </p:sp>
      <p:sp>
        <p:nvSpPr>
          <p:cNvPr id="18" name="TextBox 17"/>
          <p:cNvSpPr txBox="1"/>
          <p:nvPr>
            <p:custDataLst>
              <p:tags r:id="rId15"/>
            </p:custDataLst>
          </p:nvPr>
        </p:nvSpPr>
        <p:spPr>
          <a:xfrm>
            <a:off x="1980566" y="2232238"/>
            <a:ext cx="1059180" cy="460375"/>
          </a:xfrm>
          <a:prstGeom prst="rect">
            <a:avLst/>
          </a:prstGeom>
          <a:noFill/>
        </p:spPr>
        <p:txBody>
          <a:bodyPr wrap="square" rtlCol="0">
            <a:spAutoFit/>
          </a:bodyPr>
          <a:lstStyle/>
          <a:p>
            <a:pPr lvl="0" algn="l">
              <a:buClrTx/>
              <a:buSzTx/>
              <a:buFontTx/>
            </a:pPr>
            <a:r>
              <a:rPr lang="en-US" altLang="zh-CN" sz="2400">
                <a:solidFill>
                  <a:srgbClr val="FF0000"/>
                </a:solidFill>
                <a:latin typeface="Times New Roman" panose="02020603050405020304" charset="0"/>
                <a:cs typeface="Times New Roman" panose="02020603050405020304" charset="0"/>
                <a:sym typeface="+mn-ea"/>
              </a:rPr>
              <a:t>grow</a:t>
            </a:r>
            <a:endParaRPr lang="en-US" altLang="zh-CN" sz="2400">
              <a:solidFill>
                <a:srgbClr val="FF0000"/>
              </a:solidFill>
              <a:latin typeface="Times New Roman" panose="02020603050405020304" charset="0"/>
              <a:cs typeface="Times New Roman" panose="02020603050405020304" charset="0"/>
              <a:sym typeface="+mn-ea"/>
            </a:endParaRPr>
          </a:p>
        </p:txBody>
      </p:sp>
      <p:sp>
        <p:nvSpPr>
          <p:cNvPr id="19" name="TextBox 18"/>
          <p:cNvSpPr txBox="1"/>
          <p:nvPr>
            <p:custDataLst>
              <p:tags r:id="rId16"/>
            </p:custDataLst>
          </p:nvPr>
        </p:nvSpPr>
        <p:spPr>
          <a:xfrm>
            <a:off x="9364345" y="2499149"/>
            <a:ext cx="1660313" cy="460375"/>
          </a:xfrm>
          <a:prstGeom prst="rect">
            <a:avLst/>
          </a:prstGeom>
          <a:noFill/>
        </p:spPr>
        <p:txBody>
          <a:bodyPr wrap="square" rtlCol="0">
            <a:spAutoFit/>
          </a:bodyPr>
          <a:lstStyle/>
          <a:p>
            <a:pPr lvl="0" algn="l">
              <a:buClrTx/>
              <a:buSzTx/>
              <a:buFontTx/>
            </a:pPr>
            <a:r>
              <a:rPr lang="en-US" altLang="zh-CN" sz="2400">
                <a:solidFill>
                  <a:srgbClr val="FF0000"/>
                </a:solidFill>
                <a:latin typeface="Times New Roman" panose="02020603050405020304" charset="0"/>
                <a:cs typeface="Times New Roman" panose="02020603050405020304" charset="0"/>
                <a:sym typeface="+mn-ea"/>
              </a:rPr>
              <a:t>appearance</a:t>
            </a:r>
            <a:endParaRPr lang="en-US" altLang="zh-CN" sz="2400">
              <a:solidFill>
                <a:srgbClr val="FF0000"/>
              </a:solidFill>
              <a:latin typeface="Times New Roman" panose="02020603050405020304" charset="0"/>
              <a:cs typeface="Times New Roman" panose="02020603050405020304" charset="0"/>
              <a:sym typeface="+mn-ea"/>
            </a:endParaRPr>
          </a:p>
        </p:txBody>
      </p:sp>
      <p:sp>
        <p:nvSpPr>
          <p:cNvPr id="20" name="TextBox 19"/>
          <p:cNvSpPr txBox="1"/>
          <p:nvPr>
            <p:custDataLst>
              <p:tags r:id="rId17"/>
            </p:custDataLst>
          </p:nvPr>
        </p:nvSpPr>
        <p:spPr>
          <a:xfrm>
            <a:off x="506730" y="3543512"/>
            <a:ext cx="2091267" cy="460375"/>
          </a:xfrm>
          <a:prstGeom prst="rect">
            <a:avLst/>
          </a:prstGeom>
          <a:noFill/>
        </p:spPr>
        <p:txBody>
          <a:bodyPr wrap="square" rtlCol="0">
            <a:spAutoFit/>
          </a:bodyPr>
          <a:lstStyle/>
          <a:p>
            <a:r>
              <a:rPr lang="en-US" altLang="zh-CN" sz="2400">
                <a:solidFill>
                  <a:srgbClr val="FF0000"/>
                </a:solidFill>
                <a:latin typeface="Times New Roman" panose="02020603050405020304" charset="0"/>
                <a:cs typeface="Times New Roman" panose="02020603050405020304" charset="0"/>
              </a:rPr>
              <a:t>self-confidence</a:t>
            </a:r>
            <a:endParaRPr lang="en-US" altLang="zh-CN" sz="2400">
              <a:solidFill>
                <a:srgbClr val="FF0000"/>
              </a:solidFill>
              <a:latin typeface="Times New Roman" panose="02020603050405020304" charset="0"/>
              <a:cs typeface="Times New Roman" panose="02020603050405020304" charset="0"/>
            </a:endParaRPr>
          </a:p>
        </p:txBody>
      </p:sp>
      <p:sp>
        <p:nvSpPr>
          <p:cNvPr id="21" name="TextBox 20"/>
          <p:cNvSpPr txBox="1"/>
          <p:nvPr>
            <p:custDataLst>
              <p:tags r:id="rId18"/>
            </p:custDataLst>
          </p:nvPr>
        </p:nvSpPr>
        <p:spPr>
          <a:xfrm>
            <a:off x="4095538" y="3883872"/>
            <a:ext cx="1489287" cy="460375"/>
          </a:xfrm>
          <a:prstGeom prst="rect">
            <a:avLst/>
          </a:prstGeom>
          <a:noFill/>
        </p:spPr>
        <p:txBody>
          <a:bodyPr wrap="square" rtlCol="0">
            <a:spAutoFit/>
          </a:bodyPr>
          <a:lstStyle/>
          <a:p>
            <a:r>
              <a:rPr lang="en-US" altLang="zh-CN" sz="2400">
                <a:solidFill>
                  <a:srgbClr val="FF0000"/>
                </a:solidFill>
                <a:latin typeface="Times New Roman" panose="02020603050405020304" charset="0"/>
                <a:cs typeface="Times New Roman" panose="02020603050405020304" charset="0"/>
              </a:rPr>
              <a:t>expensive</a:t>
            </a:r>
            <a:endParaRPr lang="en-US" altLang="zh-CN" sz="2400">
              <a:solidFill>
                <a:srgbClr val="FF0000"/>
              </a:solidFill>
              <a:latin typeface="Times New Roman" panose="02020603050405020304" charset="0"/>
              <a:cs typeface="Times New Roman" panose="02020603050405020304" charset="0"/>
            </a:endParaRPr>
          </a:p>
        </p:txBody>
      </p:sp>
      <p:sp>
        <p:nvSpPr>
          <p:cNvPr id="22" name="TextBox 21"/>
          <p:cNvSpPr txBox="1"/>
          <p:nvPr>
            <p:custDataLst>
              <p:tags r:id="rId19"/>
            </p:custDataLst>
          </p:nvPr>
        </p:nvSpPr>
        <p:spPr>
          <a:xfrm>
            <a:off x="1393190" y="4212167"/>
            <a:ext cx="1791547" cy="460375"/>
          </a:xfrm>
          <a:prstGeom prst="rect">
            <a:avLst/>
          </a:prstGeom>
          <a:noFill/>
        </p:spPr>
        <p:txBody>
          <a:bodyPr wrap="square" rtlCol="0">
            <a:spAutoFit/>
          </a:bodyPr>
          <a:lstStyle/>
          <a:p>
            <a:r>
              <a:rPr lang="en-US" altLang="zh-CN" sz="2400">
                <a:solidFill>
                  <a:srgbClr val="FF0000"/>
                </a:solidFill>
                <a:latin typeface="Times New Roman" panose="02020603050405020304" charset="0"/>
                <a:cs typeface="Times New Roman" panose="02020603050405020304" charset="0"/>
              </a:rPr>
              <a:t>health risks</a:t>
            </a:r>
            <a:endParaRPr lang="en-US" altLang="zh-CN" sz="2400">
              <a:solidFill>
                <a:srgbClr val="FF0000"/>
              </a:solidFill>
              <a:latin typeface="Times New Roman" panose="02020603050405020304" charset="0"/>
              <a:cs typeface="Times New Roman" panose="02020603050405020304" charset="0"/>
            </a:endParaRPr>
          </a:p>
        </p:txBody>
      </p:sp>
      <p:sp>
        <p:nvSpPr>
          <p:cNvPr id="27" name="TextBox 26"/>
          <p:cNvSpPr txBox="1"/>
          <p:nvPr>
            <p:custDataLst>
              <p:tags r:id="rId20"/>
            </p:custDataLst>
          </p:nvPr>
        </p:nvSpPr>
        <p:spPr>
          <a:xfrm>
            <a:off x="2597785" y="4836160"/>
            <a:ext cx="1264920" cy="460375"/>
          </a:xfrm>
          <a:prstGeom prst="rect">
            <a:avLst/>
          </a:prstGeom>
          <a:noFill/>
        </p:spPr>
        <p:txBody>
          <a:bodyPr wrap="square" rtlCol="0">
            <a:spAutoFit/>
          </a:bodyPr>
          <a:lstStyle/>
          <a:p>
            <a:r>
              <a:rPr lang="en-US" altLang="zh-CN" sz="2400">
                <a:solidFill>
                  <a:srgbClr val="FF0000"/>
                </a:solidFill>
                <a:latin typeface="Times New Roman" panose="02020603050405020304" charset="0"/>
                <a:cs typeface="Times New Roman" panose="02020603050405020304" charset="0"/>
              </a:rPr>
              <a:t>expect</a:t>
            </a:r>
            <a:endParaRPr lang="en-US" altLang="zh-CN" sz="2400">
              <a:solidFill>
                <a:srgbClr val="FF0000"/>
              </a:solidFill>
              <a:latin typeface="Times New Roman" panose="02020603050405020304" charset="0"/>
              <a:cs typeface="Times New Roman" panose="02020603050405020304" charset="0"/>
            </a:endParaRPr>
          </a:p>
        </p:txBody>
      </p:sp>
      <p:sp>
        <p:nvSpPr>
          <p:cNvPr id="4" name="TextBox 3"/>
          <p:cNvSpPr txBox="1"/>
          <p:nvPr>
            <p:custDataLst>
              <p:tags r:id="rId21"/>
            </p:custDataLst>
          </p:nvPr>
        </p:nvSpPr>
        <p:spPr>
          <a:xfrm>
            <a:off x="8742044" y="4883785"/>
            <a:ext cx="1342391" cy="460375"/>
          </a:xfrm>
          <a:prstGeom prst="rect">
            <a:avLst/>
          </a:prstGeom>
          <a:noFill/>
        </p:spPr>
        <p:txBody>
          <a:bodyPr wrap="square" rtlCol="0">
            <a:spAutoFit/>
          </a:bodyPr>
          <a:lstStyle/>
          <a:p>
            <a:r>
              <a:rPr lang="en-US" altLang="zh-CN" sz="2400">
                <a:solidFill>
                  <a:srgbClr val="FF0000"/>
                </a:solidFill>
                <a:latin typeface="Times New Roman" panose="02020603050405020304" charset="0"/>
                <a:cs typeface="Times New Roman" panose="02020603050405020304" charset="0"/>
              </a:rPr>
              <a:t>teenagers</a:t>
            </a:r>
            <a:endParaRPr lang="en-US" altLang="zh-CN" sz="2400">
              <a:solidFill>
                <a:srgbClr val="FF0000"/>
              </a:solidFill>
              <a:latin typeface="Times New Roman" panose="02020603050405020304" charset="0"/>
              <a:cs typeface="Times New Roman" panose="02020603050405020304" charset="0"/>
            </a:endParaRPr>
          </a:p>
        </p:txBody>
      </p:sp>
      <p:pic>
        <p:nvPicPr>
          <p:cNvPr id="28" name="P51 B1U4 Integrated skills B1">
            <a:hlinkClick r:id="" action="ppaction://media"/>
          </p:cNvPr>
          <p:cNvPicPr>
            <a:picLocks noRot="1" noChangeAspect="1"/>
          </p:cNvPicPr>
          <p:nvPr>
            <a:audioFile r:link="rId22"/>
            <p:extLst>
              <p:ext uri="{DAA4B4D4-6D71-4841-9C94-3DE7FCFB9230}">
                <p14:media xmlns:p14="http://schemas.microsoft.com/office/powerpoint/2010/main" r:embed="rId23"/>
              </p:ext>
            </p:extLst>
            <p:custDataLst>
              <p:tags r:id="rId24"/>
            </p:custDataLst>
          </p:nvPr>
        </p:nvPicPr>
        <p:blipFill>
          <a:blip r:embed="rId25"/>
          <a:stretch>
            <a:fillRect/>
          </a:stretch>
        </p:blipFill>
        <p:spPr>
          <a:xfrm>
            <a:off x="9536431" y="50800"/>
            <a:ext cx="949325" cy="971551"/>
          </a:xfrm>
          <a:prstGeom prst="rect">
            <a:avLst/>
          </a:prstGeom>
        </p:spPr>
      </p:pic>
      <p:sp>
        <p:nvSpPr>
          <p:cNvPr id="6" name="矩形 5"/>
          <p:cNvSpPr/>
          <p:nvPr>
            <p:custDataLst>
              <p:tags r:id="rId26"/>
            </p:custDataLst>
          </p:nvPr>
        </p:nvSpPr>
        <p:spPr>
          <a:xfrm>
            <a:off x="309245" y="177801"/>
            <a:ext cx="2126615" cy="7092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b="1">
                <a:solidFill>
                  <a:schemeClr val="tx1"/>
                </a:solidFill>
                <a:latin typeface="Times New Roman" panose="02020603050405020304" charset="0"/>
                <a:cs typeface="Times New Roman" panose="02020603050405020304" charset="0"/>
                <a:sym typeface="+mn-ea"/>
              </a:rPr>
              <a:t>Listening</a:t>
            </a:r>
            <a:endParaRPr lang="en-US" altLang="zh-CN" sz="3600" b="1" i="1">
              <a:solidFill>
                <a:schemeClr val="tx1"/>
              </a:solidFill>
              <a:latin typeface="Times New Roman" panose="02020603050405020304" charset="0"/>
              <a:cs typeface="Times New Roman" panose="02020603050405020304" charset="0"/>
              <a:sym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47" fill="hold" display="0">
                  <p:stCondLst>
                    <p:cond delay="indefinite"/>
                  </p:stCondLst>
                  <p:endCondLst>
                    <p:cond evt="onPrev" delay="0">
                      <p:tgtEl>
                        <p:sldTgt/>
                      </p:tgtEl>
                    </p:cond>
                    <p:cond evt="onStopAudio" delay="0">
                      <p:tgtEl>
                        <p:sldTgt/>
                      </p:tgtEl>
                    </p:cond>
                  </p:endCondLst>
                </p:cTn>
                <p:tgtEl>
                  <p:spTgt spid="28"/>
                </p:tgtEl>
              </p:cMediaNode>
            </p:audio>
          </p:childTnLst>
        </p:cTn>
      </p:par>
    </p:tnLst>
    <p:bldLst>
      <p:bldP spid="3" grpId="0"/>
      <p:bldP spid="5" grpId="0"/>
      <p:bldP spid="16" grpId="0"/>
      <p:bldP spid="17" grpId="0"/>
      <p:bldP spid="18" grpId="0"/>
      <p:bldP spid="19" grpId="0"/>
      <p:bldP spid="20" grpId="0"/>
      <p:bldP spid="21" grpId="0"/>
      <p:bldP spid="22" grpId="0"/>
      <p:bldP spid="27"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p:cNvSpPr/>
          <p:nvPr>
            <p:custDataLst>
              <p:tags r:id="rId1"/>
            </p:custDataLst>
          </p:nvPr>
        </p:nvSpPr>
        <p:spPr>
          <a:xfrm>
            <a:off x="590549" y="-68541"/>
            <a:ext cx="905511" cy="89471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cs typeface="+mn-ea"/>
              <a:sym typeface="+mn-lt"/>
            </a:endParaRPr>
          </a:p>
        </p:txBody>
      </p:sp>
      <p:pic>
        <p:nvPicPr>
          <p:cNvPr id="6" name="图片 5"/>
          <p:cNvPicPr>
            <a:picLocks noChangeAspect="1"/>
          </p:cNvPicPr>
          <p:nvPr>
            <p:custDataLst>
              <p:tags r:id="rId2"/>
            </p:custDataLst>
          </p:nvPr>
        </p:nvPicPr>
        <p:blipFill>
          <a:blip r:embed="rId3"/>
          <a:stretch>
            <a:fillRect/>
          </a:stretch>
        </p:blipFill>
        <p:spPr>
          <a:xfrm>
            <a:off x="1053896" y="626387"/>
            <a:ext cx="9466149" cy="6231615"/>
          </a:xfrm>
          <a:prstGeom prst="rect">
            <a:avLst/>
          </a:prstGeom>
        </p:spPr>
      </p:pic>
      <p:sp>
        <p:nvSpPr>
          <p:cNvPr id="48" name="文本框 47"/>
          <p:cNvSpPr txBox="1"/>
          <p:nvPr>
            <p:custDataLst>
              <p:tags r:id="rId4"/>
            </p:custDataLst>
          </p:nvPr>
        </p:nvSpPr>
        <p:spPr>
          <a:xfrm>
            <a:off x="3733164" y="1537891"/>
            <a:ext cx="1262380" cy="398780"/>
          </a:xfrm>
          <a:prstGeom prst="rect">
            <a:avLst/>
          </a:prstGeom>
          <a:noFill/>
        </p:spPr>
        <p:txBody>
          <a:bodyPr wrap="square" rtlCol="0">
            <a:spAutoFit/>
          </a:bodyPr>
          <a:lstStyle/>
          <a:p>
            <a:r>
              <a:rPr lang="en-US" altLang="zh-CN" sz="2000" b="1">
                <a:solidFill>
                  <a:srgbClr val="C00000"/>
                </a:solidFill>
                <a:latin typeface="Times New Roman" panose="02020603050405020304" charset="0"/>
                <a:cs typeface="Times New Roman" panose="02020603050405020304" charset="0"/>
              </a:rPr>
              <a:t>one third</a:t>
            </a:r>
            <a:endParaRPr lang="en-US" altLang="zh-CN" sz="2000" b="1" i="1">
              <a:solidFill>
                <a:srgbClr val="C00000"/>
              </a:solidFill>
              <a:latin typeface="Times New Roman" panose="02020603050405020304" charset="0"/>
              <a:cs typeface="Times New Roman" panose="02020603050405020304" charset="0"/>
            </a:endParaRPr>
          </a:p>
        </p:txBody>
      </p:sp>
      <p:sp>
        <p:nvSpPr>
          <p:cNvPr id="8" name="文本框 7"/>
          <p:cNvSpPr txBox="1"/>
          <p:nvPr>
            <p:custDataLst>
              <p:tags r:id="rId5"/>
            </p:custDataLst>
          </p:nvPr>
        </p:nvSpPr>
        <p:spPr>
          <a:xfrm>
            <a:off x="6565268" y="1876624"/>
            <a:ext cx="1262380" cy="398780"/>
          </a:xfrm>
          <a:prstGeom prst="rect">
            <a:avLst/>
          </a:prstGeom>
          <a:noFill/>
        </p:spPr>
        <p:txBody>
          <a:bodyPr wrap="square" rtlCol="0">
            <a:spAutoFit/>
          </a:bodyPr>
          <a:lstStyle/>
          <a:p>
            <a:r>
              <a:rPr lang="en-US" altLang="zh-CN" sz="2000" b="1">
                <a:solidFill>
                  <a:srgbClr val="C00000"/>
                </a:solidFill>
                <a:latin typeface="Times New Roman" panose="02020603050405020304" charset="0"/>
                <a:cs typeface="Times New Roman" panose="02020603050405020304" charset="0"/>
              </a:rPr>
              <a:t>falling</a:t>
            </a:r>
            <a:endParaRPr lang="en-US" altLang="zh-CN" sz="2000" b="1">
              <a:solidFill>
                <a:srgbClr val="C00000"/>
              </a:solidFill>
              <a:latin typeface="Times New Roman" panose="02020603050405020304" charset="0"/>
              <a:cs typeface="Times New Roman" panose="02020603050405020304" charset="0"/>
            </a:endParaRPr>
          </a:p>
        </p:txBody>
      </p:sp>
      <p:sp>
        <p:nvSpPr>
          <p:cNvPr id="9" name="文本框 8"/>
          <p:cNvSpPr txBox="1"/>
          <p:nvPr>
            <p:custDataLst>
              <p:tags r:id="rId6"/>
            </p:custDataLst>
          </p:nvPr>
        </p:nvSpPr>
        <p:spPr>
          <a:xfrm>
            <a:off x="6691464" y="2203185"/>
            <a:ext cx="2272665" cy="398780"/>
          </a:xfrm>
          <a:prstGeom prst="rect">
            <a:avLst/>
          </a:prstGeom>
          <a:noFill/>
        </p:spPr>
        <p:txBody>
          <a:bodyPr wrap="square" rtlCol="0">
            <a:spAutoFit/>
          </a:bodyPr>
          <a:lstStyle/>
          <a:p>
            <a:r>
              <a:rPr lang="en-US" altLang="zh-CN" sz="2000" b="1">
                <a:solidFill>
                  <a:srgbClr val="C00000"/>
                </a:solidFill>
                <a:latin typeface="Times New Roman" panose="02020603050405020304" charset="0"/>
                <a:cs typeface="Times New Roman" panose="02020603050405020304" charset="0"/>
              </a:rPr>
              <a:t>continue to grow</a:t>
            </a:r>
            <a:endParaRPr lang="en-US" altLang="zh-CN" sz="2000" b="1">
              <a:solidFill>
                <a:srgbClr val="C00000"/>
              </a:solidFill>
              <a:latin typeface="Times New Roman" panose="02020603050405020304" charset="0"/>
              <a:cs typeface="Times New Roman" panose="02020603050405020304" charset="0"/>
            </a:endParaRPr>
          </a:p>
        </p:txBody>
      </p:sp>
      <p:sp>
        <p:nvSpPr>
          <p:cNvPr id="10" name="文本框 9"/>
          <p:cNvSpPr txBox="1"/>
          <p:nvPr>
            <p:custDataLst>
              <p:tags r:id="rId7"/>
            </p:custDataLst>
          </p:nvPr>
        </p:nvSpPr>
        <p:spPr>
          <a:xfrm>
            <a:off x="2309176" y="3698789"/>
            <a:ext cx="2346663" cy="398780"/>
          </a:xfrm>
          <a:prstGeom prst="rect">
            <a:avLst/>
          </a:prstGeom>
          <a:noFill/>
        </p:spPr>
        <p:txBody>
          <a:bodyPr wrap="square" rtlCol="0">
            <a:spAutoFit/>
          </a:bodyPr>
          <a:lstStyle/>
          <a:p>
            <a:r>
              <a:rPr lang="en-US" altLang="zh-CN" sz="2000" b="1">
                <a:solidFill>
                  <a:srgbClr val="C00000"/>
                </a:solidFill>
                <a:latin typeface="Times New Roman" panose="02020603050405020304" charset="0"/>
                <a:cs typeface="Times New Roman" panose="02020603050405020304" charset="0"/>
              </a:rPr>
              <a:t>appearance</a:t>
            </a:r>
            <a:endParaRPr lang="en-US" altLang="zh-CN" sz="2000" b="1">
              <a:solidFill>
                <a:srgbClr val="C00000"/>
              </a:solidFill>
              <a:latin typeface="Times New Roman" panose="02020603050405020304" charset="0"/>
              <a:cs typeface="Times New Roman" panose="02020603050405020304" charset="0"/>
            </a:endParaRPr>
          </a:p>
        </p:txBody>
      </p:sp>
      <p:sp>
        <p:nvSpPr>
          <p:cNvPr id="11" name="文本框 10"/>
          <p:cNvSpPr txBox="1"/>
          <p:nvPr>
            <p:custDataLst>
              <p:tags r:id="rId8"/>
            </p:custDataLst>
          </p:nvPr>
        </p:nvSpPr>
        <p:spPr>
          <a:xfrm>
            <a:off x="4187728" y="3933197"/>
            <a:ext cx="3446780" cy="398780"/>
          </a:xfrm>
          <a:prstGeom prst="rect">
            <a:avLst/>
          </a:prstGeom>
          <a:noFill/>
        </p:spPr>
        <p:txBody>
          <a:bodyPr wrap="square" rtlCol="0">
            <a:spAutoFit/>
          </a:bodyPr>
          <a:lstStyle/>
          <a:p>
            <a:r>
              <a:rPr lang="en-US" altLang="zh-CN" sz="2000" b="1">
                <a:solidFill>
                  <a:srgbClr val="C00000"/>
                </a:solidFill>
                <a:latin typeface="Times New Roman" panose="02020603050405020304" charset="0"/>
                <a:cs typeface="Times New Roman" panose="02020603050405020304" charset="0"/>
              </a:rPr>
              <a:t>build their self-confidence</a:t>
            </a:r>
            <a:endParaRPr lang="en-US" altLang="zh-CN" sz="2000" b="1">
              <a:solidFill>
                <a:srgbClr val="C00000"/>
              </a:solidFill>
              <a:latin typeface="Times New Roman" panose="02020603050405020304" charset="0"/>
              <a:cs typeface="Times New Roman" panose="02020603050405020304" charset="0"/>
            </a:endParaRPr>
          </a:p>
        </p:txBody>
      </p:sp>
      <p:sp>
        <p:nvSpPr>
          <p:cNvPr id="12" name="文本框 11"/>
          <p:cNvSpPr txBox="1"/>
          <p:nvPr>
            <p:custDataLst>
              <p:tags r:id="rId9"/>
            </p:custDataLst>
          </p:nvPr>
        </p:nvSpPr>
        <p:spPr>
          <a:xfrm>
            <a:off x="3802063" y="4910176"/>
            <a:ext cx="1511300" cy="398780"/>
          </a:xfrm>
          <a:prstGeom prst="rect">
            <a:avLst/>
          </a:prstGeom>
          <a:noFill/>
        </p:spPr>
        <p:txBody>
          <a:bodyPr wrap="square" rtlCol="0">
            <a:spAutoFit/>
          </a:bodyPr>
          <a:lstStyle/>
          <a:p>
            <a:r>
              <a:rPr lang="en-US" altLang="zh-CN" sz="2000" b="1">
                <a:solidFill>
                  <a:srgbClr val="C00000"/>
                </a:solidFill>
                <a:latin typeface="Times New Roman" panose="02020603050405020304" charset="0"/>
                <a:cs typeface="Times New Roman" panose="02020603050405020304" charset="0"/>
              </a:rPr>
              <a:t>expensive</a:t>
            </a:r>
            <a:endParaRPr lang="en-US" altLang="zh-CN" sz="2000" b="1">
              <a:solidFill>
                <a:srgbClr val="C00000"/>
              </a:solidFill>
              <a:latin typeface="Times New Roman" panose="02020603050405020304" charset="0"/>
              <a:cs typeface="Times New Roman" panose="02020603050405020304" charset="0"/>
            </a:endParaRPr>
          </a:p>
        </p:txBody>
      </p:sp>
      <p:sp>
        <p:nvSpPr>
          <p:cNvPr id="13" name="文本框 12"/>
          <p:cNvSpPr txBox="1"/>
          <p:nvPr>
            <p:custDataLst>
              <p:tags r:id="rId10"/>
            </p:custDataLst>
          </p:nvPr>
        </p:nvSpPr>
        <p:spPr>
          <a:xfrm>
            <a:off x="4837736" y="5256417"/>
            <a:ext cx="1511300" cy="398780"/>
          </a:xfrm>
          <a:prstGeom prst="rect">
            <a:avLst/>
          </a:prstGeom>
          <a:noFill/>
        </p:spPr>
        <p:txBody>
          <a:bodyPr wrap="square" rtlCol="0">
            <a:spAutoFit/>
          </a:bodyPr>
          <a:lstStyle/>
          <a:p>
            <a:r>
              <a:rPr lang="en-US" altLang="zh-CN" sz="2000" b="1">
                <a:solidFill>
                  <a:srgbClr val="C00000"/>
                </a:solidFill>
                <a:latin typeface="Times New Roman" panose="02020603050405020304" charset="0"/>
                <a:cs typeface="Times New Roman" panose="02020603050405020304" charset="0"/>
              </a:rPr>
              <a:t>health risks</a:t>
            </a:r>
            <a:endParaRPr lang="en-US" altLang="zh-CN" sz="2000" b="1">
              <a:solidFill>
                <a:srgbClr val="C00000"/>
              </a:solidFill>
              <a:latin typeface="Times New Roman" panose="02020603050405020304" charset="0"/>
              <a:cs typeface="Times New Roman" panose="02020603050405020304" charset="0"/>
            </a:endParaRPr>
          </a:p>
        </p:txBody>
      </p:sp>
      <p:sp>
        <p:nvSpPr>
          <p:cNvPr id="14" name="文本框 13"/>
          <p:cNvSpPr txBox="1"/>
          <p:nvPr>
            <p:custDataLst>
              <p:tags r:id="rId11"/>
            </p:custDataLst>
          </p:nvPr>
        </p:nvSpPr>
        <p:spPr>
          <a:xfrm>
            <a:off x="2227276" y="5536563"/>
            <a:ext cx="2734945" cy="398780"/>
          </a:xfrm>
          <a:prstGeom prst="rect">
            <a:avLst/>
          </a:prstGeom>
          <a:noFill/>
        </p:spPr>
        <p:txBody>
          <a:bodyPr wrap="square" rtlCol="0">
            <a:spAutoFit/>
          </a:bodyPr>
          <a:lstStyle/>
          <a:p>
            <a:r>
              <a:rPr lang="en-US" altLang="zh-CN" sz="2000" b="1">
                <a:solidFill>
                  <a:srgbClr val="C00000"/>
                </a:solidFill>
                <a:latin typeface="Times New Roman" panose="02020603050405020304" charset="0"/>
                <a:cs typeface="Times New Roman" panose="02020603050405020304" charset="0"/>
              </a:rPr>
              <a:t>suffer health problems</a:t>
            </a:r>
            <a:endParaRPr lang="en-US" altLang="zh-CN" sz="2000" b="1">
              <a:solidFill>
                <a:srgbClr val="C00000"/>
              </a:solidFill>
              <a:latin typeface="Times New Roman" panose="02020603050405020304" charset="0"/>
              <a:cs typeface="Times New Roman" panose="02020603050405020304" charset="0"/>
            </a:endParaRPr>
          </a:p>
        </p:txBody>
      </p:sp>
      <p:sp>
        <p:nvSpPr>
          <p:cNvPr id="15" name="文本框 14"/>
          <p:cNvSpPr txBox="1"/>
          <p:nvPr>
            <p:custDataLst>
              <p:tags r:id="rId12"/>
            </p:custDataLst>
          </p:nvPr>
        </p:nvSpPr>
        <p:spPr>
          <a:xfrm>
            <a:off x="6821336" y="6328504"/>
            <a:ext cx="2017229" cy="398780"/>
          </a:xfrm>
          <a:prstGeom prst="rect">
            <a:avLst/>
          </a:prstGeom>
          <a:noFill/>
        </p:spPr>
        <p:txBody>
          <a:bodyPr wrap="square" rtlCol="0">
            <a:spAutoFit/>
          </a:bodyPr>
          <a:lstStyle/>
          <a:p>
            <a:r>
              <a:rPr lang="en-US" altLang="zh-CN" sz="2000" b="1">
                <a:solidFill>
                  <a:srgbClr val="C00000"/>
                </a:solidFill>
                <a:latin typeface="Times New Roman" panose="02020603050405020304" charset="0"/>
                <a:cs typeface="Times New Roman" panose="02020603050405020304" charset="0"/>
              </a:rPr>
              <a:t>teenagers</a:t>
            </a:r>
            <a:endParaRPr lang="en-US" altLang="zh-CN" sz="2000" b="1">
              <a:solidFill>
                <a:srgbClr val="C00000"/>
              </a:solidFill>
              <a:latin typeface="Times New Roman" panose="02020603050405020304" charset="0"/>
              <a:cs typeface="Times New Roman" panose="02020603050405020304" charset="0"/>
            </a:endParaRPr>
          </a:p>
        </p:txBody>
      </p:sp>
      <p:sp>
        <p:nvSpPr>
          <p:cNvPr id="31" name="文本框 30"/>
          <p:cNvSpPr txBox="1"/>
          <p:nvPr>
            <p:custDataLst>
              <p:tags r:id="rId13"/>
            </p:custDataLst>
          </p:nvPr>
        </p:nvSpPr>
        <p:spPr>
          <a:xfrm>
            <a:off x="651731" y="87179"/>
            <a:ext cx="783772" cy="583565"/>
          </a:xfrm>
          <a:prstGeom prst="rect">
            <a:avLst/>
          </a:prstGeom>
          <a:noFill/>
        </p:spPr>
        <p:txBody>
          <a:bodyPr wrap="square" rtlCol="0">
            <a:spAutoFit/>
          </a:bodyPr>
          <a:lstStyle/>
          <a:p>
            <a:pPr algn="ctr"/>
            <a:r>
              <a:rPr lang="en-US" altLang="zh-CN" sz="3200" b="1">
                <a:solidFill>
                  <a:schemeClr val="bg1"/>
                </a:solidFill>
                <a:latin typeface="Arial Black" panose="020B0A04020102020204" charset="0"/>
                <a:cs typeface="Arial Black" panose="020B0A04020102020204" charset="0"/>
                <a:sym typeface="+mn-lt"/>
              </a:rPr>
              <a:t>3</a:t>
            </a:r>
            <a:endParaRPr lang="en-US" altLang="zh-CN" sz="3200" b="1">
              <a:solidFill>
                <a:schemeClr val="bg1"/>
              </a:solidFill>
              <a:latin typeface="Arial Black" panose="020B0A04020102020204" charset="0"/>
              <a:cs typeface="Arial Black" panose="020B0A04020102020204" charset="0"/>
              <a:sym typeface="+mn-lt"/>
            </a:endParaRPr>
          </a:p>
        </p:txBody>
      </p:sp>
      <p:grpSp>
        <p:nvGrpSpPr>
          <p:cNvPr id="4" name="组合 3"/>
          <p:cNvGrpSpPr/>
          <p:nvPr>
            <p:custDataLst>
              <p:tags r:id="rId14"/>
            </p:custDataLst>
          </p:nvPr>
        </p:nvGrpSpPr>
        <p:grpSpPr>
          <a:xfrm>
            <a:off x="352399" y="626387"/>
            <a:ext cx="11015345" cy="76200"/>
            <a:chOff x="2190216" y="0"/>
            <a:chExt cx="4752528" cy="108012"/>
          </a:xfrm>
        </p:grpSpPr>
        <p:sp>
          <p:nvSpPr>
            <p:cNvPr id="2" name="矩形 1"/>
            <p:cNvSpPr/>
            <p:nvPr>
              <p:custDataLst>
                <p:tags r:id="rId15"/>
              </p:custDataLst>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custDataLst>
                <p:tags r:id="rId16"/>
              </p:custDataLst>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矩形 27"/>
            <p:cNvSpPr/>
            <p:nvPr>
              <p:custDataLst>
                <p:tags r:id="rId17"/>
              </p:custDataLst>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custDataLst>
                <p:tags r:id="rId18"/>
              </p:custDataLst>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2" name="文本框 31"/>
          <p:cNvSpPr txBox="1"/>
          <p:nvPr>
            <p:custDataLst>
              <p:tags r:id="rId19"/>
            </p:custDataLst>
          </p:nvPr>
        </p:nvSpPr>
        <p:spPr>
          <a:xfrm>
            <a:off x="1671955" y="87033"/>
            <a:ext cx="7166611" cy="583565"/>
          </a:xfrm>
          <a:prstGeom prst="rect">
            <a:avLst/>
          </a:prstGeom>
          <a:noFill/>
        </p:spPr>
        <p:txBody>
          <a:bodyPr wrap="square" rtlCol="0">
            <a:spAutoFit/>
          </a:bodyPr>
          <a:lstStyle/>
          <a:p>
            <a:r>
              <a:rPr lang="en-US" altLang="zh-CN" sz="3200" b="1">
                <a:solidFill>
                  <a:schemeClr val="tx1">
                    <a:lumMod val="50000"/>
                  </a:schemeClr>
                </a:solidFill>
                <a:latin typeface="Arial Black" panose="020B0A04020102020204" charset="0"/>
                <a:cs typeface="Arial Black" panose="020B0A04020102020204" charset="0"/>
                <a:sym typeface="+mn-ea"/>
              </a:rPr>
              <a:t>Listening for the second time</a:t>
            </a:r>
            <a:r>
              <a:rPr lang="en-US" altLang="zh-CN" sz="3200" b="1">
                <a:latin typeface="Times New Roman" panose="02020603050405020304" charset="0"/>
                <a:cs typeface="Times New Roman" panose="02020603050405020304" charset="0"/>
                <a:sym typeface="+mn-ea"/>
              </a:rPr>
              <a:t> </a:t>
            </a:r>
            <a:endParaRPr lang="zh-CN" altLang="en-US" sz="3200" b="1">
              <a:solidFill>
                <a:schemeClr val="accent2"/>
              </a:solidFill>
              <a:latin typeface="Times New Roman" panose="02020603050405020304" charset="0"/>
              <a:cs typeface="Times New Roman" panose="02020603050405020304" charset="0"/>
              <a:sym typeface="+mn-ea"/>
            </a:endParaRPr>
          </a:p>
        </p:txBody>
      </p:sp>
      <p:pic>
        <p:nvPicPr>
          <p:cNvPr id="5" name="U4 Integrated skills B">
            <a:hlinkClick r:id="" action="ppaction://media"/>
          </p:cNvPr>
          <p:cNvPicPr>
            <a:picLocks noRot="1" noChangeAspect="1"/>
          </p:cNvPicPr>
          <p:nvPr>
            <a:audioFile r:link="rId20"/>
            <p:extLst>
              <p:ext uri="{DAA4B4D4-6D71-4841-9C94-3DE7FCFB9230}">
                <p14:media xmlns:p14="http://schemas.microsoft.com/office/powerpoint/2010/main" r:embed="rId21"/>
              </p:ext>
            </p:extLst>
            <p:custDataLst>
              <p:tags r:id="rId22"/>
            </p:custDataLst>
          </p:nvPr>
        </p:nvPicPr>
        <p:blipFill>
          <a:blip r:embed="rId23"/>
          <a:stretch>
            <a:fillRect/>
          </a:stretch>
        </p:blipFill>
        <p:spPr>
          <a:xfrm>
            <a:off x="9224645" y="0"/>
            <a:ext cx="1066800" cy="1137920"/>
          </a:xfrm>
          <a:prstGeom prst="rect">
            <a:avLst/>
          </a:prstGeom>
        </p:spPr>
      </p:pic>
      <p:pic>
        <p:nvPicPr>
          <p:cNvPr id="20" name="B MUSIC">
            <a:hlinkClick r:id="" action="ppaction://media"/>
          </p:cNvPr>
          <p:cNvPicPr>
            <a:picLocks noRot="1" noChangeAspect="1"/>
          </p:cNvPicPr>
          <p:nvPr>
            <a:audioFile r:link="rId24"/>
            <p:extLst>
              <p:ext uri="{DAA4B4D4-6D71-4841-9C94-3DE7FCFB9230}">
                <p14:media xmlns:p14="http://schemas.microsoft.com/office/powerpoint/2010/main" r:embed="rId25">
                  <p14:trim st="23239.000000" end="95261.000000"/>
                </p14:media>
              </p:ext>
            </p:extLst>
            <p:custDataLst>
              <p:tags r:id="rId26"/>
            </p:custDataLst>
          </p:nvPr>
        </p:nvPicPr>
        <p:blipFill>
          <a:blip r:embed="rId23"/>
          <a:stretch>
            <a:fillRect/>
          </a:stretch>
        </p:blipFill>
        <p:spPr>
          <a:xfrm>
            <a:off x="10520363" y="1748404"/>
            <a:ext cx="619125" cy="619125"/>
          </a:xfrm>
          <a:prstGeom prst="rect">
            <a:avLst/>
          </a:prstGeom>
        </p:spPr>
      </p:pic>
      <p:pic>
        <p:nvPicPr>
          <p:cNvPr id="7" name="P51 B1U4 Integrated skills B1">
            <a:hlinkClick r:id="" action="ppaction://media"/>
          </p:cNvPr>
          <p:cNvPicPr>
            <a:picLocks noRot="1" noChangeAspect="1"/>
          </p:cNvPicPr>
          <p:nvPr>
            <a:audioFile r:link="rId24"/>
            <p:extLst>
              <p:ext uri="{DAA4B4D4-6D71-4841-9C94-3DE7FCFB9230}">
                <p14:media xmlns:p14="http://schemas.microsoft.com/office/powerpoint/2010/main" r:embed="rId27">
                  <p14:trim st="31946.000000" end="92343.500000"/>
                </p14:media>
              </p:ext>
            </p:extLst>
            <p:custDataLst>
              <p:tags r:id="rId28"/>
            </p:custDataLst>
          </p:nvPr>
        </p:nvPicPr>
        <p:blipFill>
          <a:blip r:embed="rId23"/>
          <a:stretch>
            <a:fillRect/>
          </a:stretch>
        </p:blipFill>
        <p:spPr>
          <a:xfrm>
            <a:off x="10519976" y="2157708"/>
            <a:ext cx="619125" cy="619125"/>
          </a:xfrm>
          <a:prstGeom prst="rect">
            <a:avLst/>
          </a:prstGeom>
        </p:spPr>
      </p:pic>
      <p:pic>
        <p:nvPicPr>
          <p:cNvPr id="16" name="P51 B1U4 Integrated skills B1">
            <a:hlinkClick r:id="" action="ppaction://media"/>
          </p:cNvPr>
          <p:cNvPicPr>
            <a:picLocks noRot="1" noChangeAspect="1"/>
          </p:cNvPicPr>
          <p:nvPr>
            <a:audioFile r:link="rId24"/>
            <p:extLst>
              <p:ext uri="{DAA4B4D4-6D71-4841-9C94-3DE7FCFB9230}">
                <p14:media xmlns:p14="http://schemas.microsoft.com/office/powerpoint/2010/main" r:embed="rId27">
                  <p14:trim st="35000.000000" end="87476.500000"/>
                </p14:media>
              </p:ext>
            </p:extLst>
            <p:custDataLst>
              <p:tags r:id="rId29"/>
            </p:custDataLst>
          </p:nvPr>
        </p:nvPicPr>
        <p:blipFill>
          <a:blip r:embed="rId23"/>
          <a:stretch>
            <a:fillRect/>
          </a:stretch>
        </p:blipFill>
        <p:spPr>
          <a:xfrm>
            <a:off x="10520341" y="2557624"/>
            <a:ext cx="619125" cy="619125"/>
          </a:xfrm>
          <a:prstGeom prst="rect">
            <a:avLst/>
          </a:prstGeom>
        </p:spPr>
      </p:pic>
      <p:pic>
        <p:nvPicPr>
          <p:cNvPr id="17" name="P51 B1U4 Integrated skills B1">
            <a:hlinkClick r:id="" action="ppaction://media"/>
          </p:cNvPr>
          <p:cNvPicPr>
            <a:picLocks noRot="1" noChangeAspect="1"/>
          </p:cNvPicPr>
          <p:nvPr>
            <a:audioFile r:link="rId24"/>
            <p:extLst>
              <p:ext uri="{DAA4B4D4-6D71-4841-9C94-3DE7FCFB9230}">
                <p14:media xmlns:p14="http://schemas.microsoft.com/office/powerpoint/2010/main" r:embed="rId27">
                  <p14:trim st="44885.000000" end="77136.500000"/>
                </p14:media>
              </p:ext>
            </p:extLst>
            <p:custDataLst>
              <p:tags r:id="rId30"/>
            </p:custDataLst>
          </p:nvPr>
        </p:nvPicPr>
        <p:blipFill>
          <a:blip r:embed="rId23"/>
          <a:stretch>
            <a:fillRect/>
          </a:stretch>
        </p:blipFill>
        <p:spPr>
          <a:xfrm>
            <a:off x="10603992" y="3703532"/>
            <a:ext cx="619125" cy="619125"/>
          </a:xfrm>
          <a:prstGeom prst="rect">
            <a:avLst/>
          </a:prstGeom>
        </p:spPr>
      </p:pic>
      <p:pic>
        <p:nvPicPr>
          <p:cNvPr id="18" name="P51 B1U4 Integrated skills B1">
            <a:hlinkClick r:id="" action="ppaction://media"/>
          </p:cNvPr>
          <p:cNvPicPr>
            <a:picLocks noRot="1" noChangeAspect="1"/>
          </p:cNvPicPr>
          <p:nvPr>
            <a:audioFile r:link="rId24"/>
            <p:extLst>
              <p:ext uri="{DAA4B4D4-6D71-4841-9C94-3DE7FCFB9230}">
                <p14:media xmlns:p14="http://schemas.microsoft.com/office/powerpoint/2010/main" r:embed="rId27">
                  <p14:trim st="61400.000000" end="61029.500000"/>
                </p14:media>
              </p:ext>
            </p:extLst>
            <p:custDataLst>
              <p:tags r:id="rId31"/>
            </p:custDataLst>
          </p:nvPr>
        </p:nvPicPr>
        <p:blipFill>
          <a:blip r:embed="rId23"/>
          <a:stretch>
            <a:fillRect/>
          </a:stretch>
        </p:blipFill>
        <p:spPr>
          <a:xfrm>
            <a:off x="10603864" y="4181253"/>
            <a:ext cx="619125" cy="619125"/>
          </a:xfrm>
          <a:prstGeom prst="rect">
            <a:avLst/>
          </a:prstGeom>
        </p:spPr>
      </p:pic>
      <p:pic>
        <p:nvPicPr>
          <p:cNvPr id="19" name="P51 B1U4 Integrated skills B1">
            <a:hlinkClick r:id="" action="ppaction://media"/>
          </p:cNvPr>
          <p:cNvPicPr>
            <a:picLocks noRot="1" noChangeAspect="1"/>
          </p:cNvPicPr>
          <p:nvPr>
            <a:audioFile r:link="rId24"/>
            <p:extLst>
              <p:ext uri="{DAA4B4D4-6D71-4841-9C94-3DE7FCFB9230}">
                <p14:media xmlns:p14="http://schemas.microsoft.com/office/powerpoint/2010/main" r:embed="rId27">
                  <p14:trim st="71718.000000" end="52913.500000"/>
                </p14:media>
              </p:ext>
            </p:extLst>
            <p:custDataLst>
              <p:tags r:id="rId32"/>
            </p:custDataLst>
          </p:nvPr>
        </p:nvPicPr>
        <p:blipFill>
          <a:blip r:embed="rId23"/>
          <a:stretch>
            <a:fillRect/>
          </a:stretch>
        </p:blipFill>
        <p:spPr>
          <a:xfrm>
            <a:off x="10603695" y="4762408"/>
            <a:ext cx="619125" cy="619125"/>
          </a:xfrm>
          <a:prstGeom prst="rect">
            <a:avLst/>
          </a:prstGeom>
        </p:spPr>
      </p:pic>
      <p:pic>
        <p:nvPicPr>
          <p:cNvPr id="33" name="P51 B1U4 Integrated skills B1">
            <a:hlinkClick r:id="" action="ppaction://media"/>
          </p:cNvPr>
          <p:cNvPicPr>
            <a:picLocks noRot="1" noChangeAspect="1"/>
          </p:cNvPicPr>
          <p:nvPr>
            <a:audioFile r:link="rId24"/>
            <p:extLst>
              <p:ext uri="{DAA4B4D4-6D71-4841-9C94-3DE7FCFB9230}">
                <p14:media xmlns:p14="http://schemas.microsoft.com/office/powerpoint/2010/main" r:embed="rId27">
                  <p14:trim st="74480.000000" end="36119.500000"/>
                </p14:media>
              </p:ext>
            </p:extLst>
            <p:custDataLst>
              <p:tags r:id="rId33"/>
            </p:custDataLst>
          </p:nvPr>
        </p:nvPicPr>
        <p:blipFill>
          <a:blip r:embed="rId23"/>
          <a:stretch>
            <a:fillRect/>
          </a:stretch>
        </p:blipFill>
        <p:spPr>
          <a:xfrm>
            <a:off x="10604161" y="5445844"/>
            <a:ext cx="619125" cy="619125"/>
          </a:xfrm>
          <a:prstGeom prst="rect">
            <a:avLst/>
          </a:prstGeom>
        </p:spPr>
      </p:pic>
      <p:pic>
        <p:nvPicPr>
          <p:cNvPr id="34" name="P51 B1U4 Integrated skills B1">
            <a:hlinkClick r:id="" action="ppaction://media"/>
          </p:cNvPr>
          <p:cNvPicPr>
            <a:picLocks noRot="1" noChangeAspect="1"/>
          </p:cNvPicPr>
          <p:nvPr>
            <a:audioFile r:link="rId24"/>
            <p:extLst>
              <p:ext uri="{DAA4B4D4-6D71-4841-9C94-3DE7FCFB9230}">
                <p14:media xmlns:p14="http://schemas.microsoft.com/office/powerpoint/2010/main" r:embed="rId27">
                  <p14:trim st="97590.000000" end="24186.500000"/>
                </p14:media>
              </p:ext>
            </p:extLst>
            <p:custDataLst>
              <p:tags r:id="rId34"/>
            </p:custDataLst>
          </p:nvPr>
        </p:nvPicPr>
        <p:blipFill>
          <a:blip r:embed="rId23"/>
          <a:stretch>
            <a:fillRect/>
          </a:stretch>
        </p:blipFill>
        <p:spPr>
          <a:xfrm>
            <a:off x="10603668" y="6090868"/>
            <a:ext cx="619125" cy="61912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48" fill="hold" display="0">
                  <p:stCondLst>
                    <p:cond delay="indefinite"/>
                  </p:stCondLst>
                  <p:endCondLst>
                    <p:cond evt="onPrev" delay="0">
                      <p:tgtEl>
                        <p:sldTgt/>
                      </p:tgtEl>
                    </p:cond>
                    <p:cond evt="onStopAudio" delay="0">
                      <p:tgtEl>
                        <p:sldTgt/>
                      </p:tgtEl>
                    </p:cond>
                  </p:endCondLst>
                </p:cTn>
                <p:tgtEl>
                  <p:spTgt spid="5"/>
                </p:tgtEl>
              </p:cMediaNode>
            </p:audio>
            <p:audio>
              <p:cMediaNode>
                <p:cTn id="49" fill="hold" display="0">
                  <p:stCondLst>
                    <p:cond delay="indefinite"/>
                  </p:stCondLst>
                  <p:endCondLst>
                    <p:cond evt="onPrev" delay="0">
                      <p:tgtEl>
                        <p:sldTgt/>
                      </p:tgtEl>
                    </p:cond>
                    <p:cond evt="onStopAudio" delay="0">
                      <p:tgtEl>
                        <p:sldTgt/>
                      </p:tgtEl>
                    </p:cond>
                  </p:endCondLst>
                </p:cTn>
                <p:tgtEl>
                  <p:spTgt spid="20"/>
                </p:tgtEl>
              </p:cMediaNode>
            </p:audio>
            <p:audio>
              <p:cMediaNode>
                <p:cTn id="50" fill="hold" display="0">
                  <p:stCondLst>
                    <p:cond delay="indefinite"/>
                  </p:stCondLst>
                  <p:endCondLst>
                    <p:cond evt="onPrev" delay="0">
                      <p:tgtEl>
                        <p:sldTgt/>
                      </p:tgtEl>
                    </p:cond>
                    <p:cond evt="onStopAudio" delay="0">
                      <p:tgtEl>
                        <p:sldTgt/>
                      </p:tgtEl>
                    </p:cond>
                  </p:endCondLst>
                </p:cTn>
                <p:tgtEl>
                  <p:spTgt spid="7"/>
                </p:tgtEl>
              </p:cMediaNode>
            </p:audio>
            <p:audio>
              <p:cMediaNode>
                <p:cTn id="51" fill="hold" display="0">
                  <p:stCondLst>
                    <p:cond delay="indefinite"/>
                  </p:stCondLst>
                  <p:endCondLst>
                    <p:cond evt="onPrev" delay="0">
                      <p:tgtEl>
                        <p:sldTgt/>
                      </p:tgtEl>
                    </p:cond>
                    <p:cond evt="onStopAudio" delay="0">
                      <p:tgtEl>
                        <p:sldTgt/>
                      </p:tgtEl>
                    </p:cond>
                  </p:endCondLst>
                </p:cTn>
                <p:tgtEl>
                  <p:spTgt spid="16"/>
                </p:tgtEl>
              </p:cMediaNode>
            </p:audio>
            <p:audio>
              <p:cMediaNode>
                <p:cTn id="52" fill="hold" display="0">
                  <p:stCondLst>
                    <p:cond delay="indefinite"/>
                  </p:stCondLst>
                  <p:endCondLst>
                    <p:cond evt="onPrev" delay="0">
                      <p:tgtEl>
                        <p:sldTgt/>
                      </p:tgtEl>
                    </p:cond>
                    <p:cond evt="onStopAudio" delay="0">
                      <p:tgtEl>
                        <p:sldTgt/>
                      </p:tgtEl>
                    </p:cond>
                  </p:endCondLst>
                </p:cTn>
                <p:tgtEl>
                  <p:spTgt spid="17"/>
                </p:tgtEl>
              </p:cMediaNode>
            </p:audio>
            <p:audio>
              <p:cMediaNode>
                <p:cTn id="53" fill="hold" display="0">
                  <p:stCondLst>
                    <p:cond delay="indefinite"/>
                  </p:stCondLst>
                  <p:endCondLst>
                    <p:cond evt="onPrev" delay="0">
                      <p:tgtEl>
                        <p:sldTgt/>
                      </p:tgtEl>
                    </p:cond>
                    <p:cond evt="onStopAudio" delay="0">
                      <p:tgtEl>
                        <p:sldTgt/>
                      </p:tgtEl>
                    </p:cond>
                  </p:endCondLst>
                </p:cTn>
                <p:tgtEl>
                  <p:spTgt spid="18"/>
                </p:tgtEl>
              </p:cMediaNode>
            </p:audio>
            <p:audio>
              <p:cMediaNode>
                <p:cTn id="54" fill="hold" display="0">
                  <p:stCondLst>
                    <p:cond delay="indefinite"/>
                  </p:stCondLst>
                  <p:endCondLst>
                    <p:cond evt="onPrev" delay="0">
                      <p:tgtEl>
                        <p:sldTgt/>
                      </p:tgtEl>
                    </p:cond>
                    <p:cond evt="onStopAudio" delay="0">
                      <p:tgtEl>
                        <p:sldTgt/>
                      </p:tgtEl>
                    </p:cond>
                  </p:endCondLst>
                </p:cTn>
                <p:tgtEl>
                  <p:spTgt spid="19"/>
                </p:tgtEl>
              </p:cMediaNode>
            </p:audio>
            <p:audio>
              <p:cMediaNode>
                <p:cTn id="55" fill="hold" display="0">
                  <p:stCondLst>
                    <p:cond delay="indefinite"/>
                  </p:stCondLst>
                  <p:endCondLst>
                    <p:cond evt="onPrev" delay="0">
                      <p:tgtEl>
                        <p:sldTgt/>
                      </p:tgtEl>
                    </p:cond>
                    <p:cond evt="onStopAudio" delay="0">
                      <p:tgtEl>
                        <p:sldTgt/>
                      </p:tgtEl>
                    </p:cond>
                  </p:endCondLst>
                </p:cTn>
                <p:tgtEl>
                  <p:spTgt spid="33"/>
                </p:tgtEl>
              </p:cMediaNode>
            </p:audio>
            <p:audio>
              <p:cMediaNode>
                <p:cTn id="56" fill="hold" display="0">
                  <p:stCondLst>
                    <p:cond delay="indefinite"/>
                  </p:stCondLst>
                  <p:endCondLst>
                    <p:cond evt="onPrev" delay="0">
                      <p:tgtEl>
                        <p:sldTgt/>
                      </p:tgtEl>
                    </p:cond>
                    <p:cond evt="onStopAudio" delay="0">
                      <p:tgtEl>
                        <p:sldTgt/>
                      </p:tgtEl>
                    </p:cond>
                  </p:endCondLst>
                </p:cTn>
                <p:tgtEl>
                  <p:spTgt spid="34"/>
                </p:tgtEl>
              </p:cMediaNode>
            </p:audio>
          </p:childTnLst>
        </p:cTn>
      </p:par>
    </p:tnLst>
    <p:bldLst>
      <p:bldP spid="48" grpId="0"/>
      <p:bldP spid="8" grpId="0"/>
      <p:bldP spid="9" grpId="0"/>
      <p:bldP spid="10" grpId="0"/>
      <p:bldP spid="11"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2"/>
          <a:stretch>
            <a:fillRect/>
          </a:stretch>
        </p:blipFill>
        <p:spPr>
          <a:xfrm>
            <a:off x="1555327" y="230293"/>
            <a:ext cx="9354820" cy="6397413"/>
          </a:xfrm>
          <a:prstGeom prst="rect">
            <a:avLst/>
          </a:prstGeom>
        </p:spPr>
      </p:pic>
      <p:sp>
        <p:nvSpPr>
          <p:cNvPr id="5" name="文本框 4"/>
          <p:cNvSpPr txBox="1"/>
          <p:nvPr>
            <p:custDataLst>
              <p:tags r:id="rId3"/>
            </p:custDataLst>
          </p:nvPr>
        </p:nvSpPr>
        <p:spPr>
          <a:xfrm>
            <a:off x="1780540" y="740833"/>
            <a:ext cx="8746067" cy="5367655"/>
          </a:xfrm>
          <a:prstGeom prst="rect">
            <a:avLst/>
          </a:prstGeom>
          <a:noFill/>
        </p:spPr>
        <p:txBody>
          <a:bodyPr wrap="square" rtlCol="0">
            <a:spAutoFit/>
          </a:bodyPr>
          <a:lstStyle/>
          <a:p>
            <a:pPr indent="-558800" algn="just">
              <a:lnSpc>
                <a:spcPct val="120000"/>
              </a:lnSpc>
            </a:pPr>
            <a:r>
              <a:rPr lang="zh-CN" altLang="en-US" sz="2200">
                <a:solidFill>
                  <a:schemeClr val="tx1"/>
                </a:solidFill>
                <a:uFillTx/>
                <a:latin typeface="Times New Roman" panose="02020603050405020304" charset="0"/>
                <a:cs typeface="Times New Roman" panose="02020603050405020304" charset="0"/>
              </a:rPr>
              <a:t>Alice:</a:t>
            </a:r>
            <a:r>
              <a:rPr lang="en-US" altLang="zh-CN" sz="2200">
                <a:solidFill>
                  <a:schemeClr val="tx1"/>
                </a:solidFill>
                <a:uFillTx/>
                <a:latin typeface="Times New Roman" panose="02020603050405020304" charset="0"/>
                <a:cs typeface="Times New Roman" panose="02020603050405020304" charset="0"/>
              </a:rPr>
              <a:t> </a:t>
            </a:r>
            <a:r>
              <a:rPr lang="zh-CN" altLang="en-US" sz="2200">
                <a:solidFill>
                  <a:schemeClr val="tx1"/>
                </a:solidFill>
                <a:uFillTx/>
                <a:latin typeface="Times New Roman" panose="02020603050405020304" charset="0"/>
                <a:cs typeface="Times New Roman" panose="02020603050405020304" charset="0"/>
              </a:rPr>
              <a:t>Hello! My name is Alice and today I</a:t>
            </a:r>
            <a:r>
              <a:rPr lang="en-US" altLang="zh-CN" sz="2200">
                <a:solidFill>
                  <a:schemeClr val="tx1"/>
                </a:solidFill>
                <a:uFillTx/>
                <a:latin typeface="Times New Roman" panose="02020603050405020304" charset="0"/>
                <a:cs typeface="Times New Roman" panose="02020603050405020304" charset="0"/>
              </a:rPr>
              <a:t>’</a:t>
            </a:r>
            <a:r>
              <a:rPr lang="zh-CN" altLang="en-US" sz="2200">
                <a:solidFill>
                  <a:schemeClr val="tx1"/>
                </a:solidFill>
                <a:uFillTx/>
                <a:latin typeface="Times New Roman" panose="02020603050405020304" charset="0"/>
                <a:cs typeface="Times New Roman" panose="02020603050405020304" charset="0"/>
              </a:rPr>
              <a:t>m reporting on the</a:t>
            </a:r>
            <a:r>
              <a:rPr lang="en-US" altLang="zh-CN" sz="2200">
                <a:solidFill>
                  <a:schemeClr val="tx1"/>
                </a:solidFill>
                <a:uFillTx/>
                <a:latin typeface="Times New Roman" panose="02020603050405020304" charset="0"/>
                <a:cs typeface="Times New Roman" panose="02020603050405020304" charset="0"/>
              </a:rPr>
              <a:t> </a:t>
            </a:r>
            <a:r>
              <a:rPr lang="zh-CN" altLang="en-US" sz="2200">
                <a:solidFill>
                  <a:schemeClr val="tx1"/>
                </a:solidFill>
                <a:uFillTx/>
                <a:latin typeface="Times New Roman" panose="02020603050405020304" charset="0"/>
                <a:cs typeface="Times New Roman" panose="02020603050405020304" charset="0"/>
              </a:rPr>
              <a:t>plastic</a:t>
            </a:r>
            <a:endParaRPr lang="zh-CN" altLang="en-US" sz="2200">
              <a:solidFill>
                <a:schemeClr val="tx1"/>
              </a:solidFill>
              <a:uFillTx/>
              <a:latin typeface="Times New Roman" panose="02020603050405020304" charset="0"/>
              <a:cs typeface="Times New Roman" panose="02020603050405020304" charset="0"/>
            </a:endParaRPr>
          </a:p>
          <a:p>
            <a:pPr marL="685800" algn="just">
              <a:lnSpc>
                <a:spcPct val="120000"/>
              </a:lnSpc>
            </a:pPr>
            <a:r>
              <a:rPr lang="zh-CN" altLang="en-US" sz="2200">
                <a:solidFill>
                  <a:schemeClr val="tx1"/>
                </a:solidFill>
                <a:uFillTx/>
                <a:latin typeface="Times New Roman" panose="02020603050405020304" charset="0"/>
                <a:cs typeface="Times New Roman" panose="02020603050405020304" charset="0"/>
              </a:rPr>
              <a:t>surgery industry.</a:t>
            </a:r>
            <a:r>
              <a:rPr lang="en-US" altLang="zh-CN" sz="2200">
                <a:solidFill>
                  <a:schemeClr val="tx1"/>
                </a:solidFill>
                <a:uFillTx/>
                <a:latin typeface="Times New Roman" panose="02020603050405020304" charset="0"/>
                <a:cs typeface="Times New Roman" panose="02020603050405020304" charset="0"/>
              </a:rPr>
              <a:t> </a:t>
            </a:r>
            <a:r>
              <a:rPr lang="zh-CN" altLang="en-US" sz="2200">
                <a:solidFill>
                  <a:schemeClr val="tx1"/>
                </a:solidFill>
                <a:uFillTx/>
                <a:latin typeface="Times New Roman" panose="02020603050405020304" charset="0"/>
                <a:cs typeface="Times New Roman" panose="02020603050405020304" charset="0"/>
              </a:rPr>
              <a:t>Plastic surgery is</a:t>
            </a:r>
            <a:r>
              <a:rPr lang="en-US" altLang="zh-CN" sz="2200">
                <a:solidFill>
                  <a:schemeClr val="tx1"/>
                </a:solidFill>
                <a:uFillTx/>
                <a:latin typeface="Times New Roman" panose="02020603050405020304" charset="0"/>
                <a:cs typeface="Times New Roman" panose="02020603050405020304" charset="0"/>
              </a:rPr>
              <a:t> </a:t>
            </a:r>
            <a:r>
              <a:rPr lang="zh-CN" altLang="en-US" sz="2200">
                <a:solidFill>
                  <a:schemeClr val="tx1"/>
                </a:solidFill>
                <a:uFillTx/>
                <a:latin typeface="Times New Roman" panose="02020603050405020304" charset="0"/>
                <a:cs typeface="Times New Roman" panose="02020603050405020304" charset="0"/>
              </a:rPr>
              <a:t>undoubtedly becoming more and more popular. Every year,</a:t>
            </a:r>
            <a:r>
              <a:rPr lang="en-US" altLang="zh-CN" sz="2200">
                <a:solidFill>
                  <a:schemeClr val="tx1"/>
                </a:solidFill>
                <a:uFillTx/>
                <a:latin typeface="Times New Roman" panose="02020603050405020304" charset="0"/>
                <a:cs typeface="Times New Roman" panose="02020603050405020304" charset="0"/>
              </a:rPr>
              <a:t> </a:t>
            </a:r>
            <a:r>
              <a:rPr lang="zh-CN" altLang="en-US" sz="2200">
                <a:solidFill>
                  <a:schemeClr val="tx1"/>
                </a:solidFill>
                <a:uFillTx/>
                <a:latin typeface="Times New Roman" panose="02020603050405020304" charset="0"/>
                <a:cs typeface="Times New Roman" panose="02020603050405020304" charset="0"/>
              </a:rPr>
              <a:t>millions of people decide to have plastic</a:t>
            </a:r>
            <a:r>
              <a:rPr lang="en-US" altLang="zh-CN" sz="2200">
                <a:solidFill>
                  <a:schemeClr val="tx1"/>
                </a:solidFill>
                <a:uFillTx/>
                <a:latin typeface="Times New Roman" panose="02020603050405020304" charset="0"/>
                <a:cs typeface="Times New Roman" panose="02020603050405020304" charset="0"/>
              </a:rPr>
              <a:t> surgery to change their looks. You might think only women want plastic surgery, but recent research shows that, surprisingly, </a:t>
            </a:r>
            <a:r>
              <a:rPr lang="en-US" altLang="zh-CN" sz="2200" b="1">
                <a:solidFill>
                  <a:srgbClr val="FF0000"/>
                </a:solidFill>
                <a:uFillTx/>
                <a:latin typeface="Times New Roman" panose="02020603050405020304" charset="0"/>
                <a:cs typeface="Times New Roman" panose="02020603050405020304" charset="0"/>
              </a:rPr>
              <a:t>about</a:t>
            </a:r>
            <a:r>
              <a:rPr lang="en-US" altLang="zh-CN" sz="2200">
                <a:solidFill>
                  <a:schemeClr val="tx1"/>
                </a:solidFill>
                <a:uFillTx/>
                <a:latin typeface="Times New Roman" panose="02020603050405020304" charset="0"/>
                <a:cs typeface="Times New Roman" panose="02020603050405020304" charset="0"/>
              </a:rPr>
              <a:t> one third of all plastic surgery patients are men. </a:t>
            </a:r>
            <a:r>
              <a:rPr lang="en-US" altLang="zh-CN" sz="2200" b="1">
                <a:solidFill>
                  <a:srgbClr val="FF0000"/>
                </a:solidFill>
                <a:uFillTx/>
                <a:latin typeface="Times New Roman" panose="02020603050405020304" charset="0"/>
                <a:cs typeface="Times New Roman" panose="02020603050405020304" charset="0"/>
              </a:rPr>
              <a:t>The average age of patients</a:t>
            </a:r>
            <a:r>
              <a:rPr lang="en-US" altLang="zh-CN" sz="2200">
                <a:solidFill>
                  <a:schemeClr val="tx1"/>
                </a:solidFill>
                <a:uFillTx/>
                <a:latin typeface="Times New Roman" panose="02020603050405020304" charset="0"/>
                <a:cs typeface="Times New Roman" panose="02020603050405020304" charset="0"/>
              </a:rPr>
              <a:t> </a:t>
            </a:r>
            <a:r>
              <a:rPr lang="en-US" altLang="zh-CN" sz="2200" b="1">
                <a:solidFill>
                  <a:srgbClr val="FF0000"/>
                </a:solidFill>
                <a:uFillTx/>
                <a:latin typeface="Times New Roman" panose="02020603050405020304" charset="0"/>
                <a:cs typeface="Times New Roman" panose="02020603050405020304" charset="0"/>
              </a:rPr>
              <a:t>is</a:t>
            </a:r>
            <a:r>
              <a:rPr lang="en-US" altLang="zh-CN" sz="2200">
                <a:solidFill>
                  <a:schemeClr val="tx1"/>
                </a:solidFill>
                <a:uFillTx/>
                <a:latin typeface="Times New Roman" panose="02020603050405020304" charset="0"/>
                <a:cs typeface="Times New Roman" panose="02020603050405020304" charset="0"/>
              </a:rPr>
              <a:t> falling and </a:t>
            </a:r>
            <a:r>
              <a:rPr lang="en-US" altLang="zh-CN" sz="2200" b="1">
                <a:solidFill>
                  <a:srgbClr val="FF0000"/>
                </a:solidFill>
                <a:uFillTx/>
                <a:latin typeface="Times New Roman" panose="02020603050405020304" charset="0"/>
                <a:cs typeface="Times New Roman" panose="02020603050405020304" charset="0"/>
              </a:rPr>
              <a:t>experts believe the industry</a:t>
            </a:r>
            <a:r>
              <a:rPr lang="en-US" altLang="zh-CN" sz="2200">
                <a:solidFill>
                  <a:schemeClr val="tx1"/>
                </a:solidFill>
                <a:uFillTx/>
                <a:latin typeface="Times New Roman" panose="02020603050405020304" charset="0"/>
                <a:cs typeface="Times New Roman" panose="02020603050405020304" charset="0"/>
              </a:rPr>
              <a:t> </a:t>
            </a:r>
            <a:r>
              <a:rPr lang="en-US" altLang="zh-CN" sz="2200" b="1">
                <a:solidFill>
                  <a:srgbClr val="FF0000"/>
                </a:solidFill>
                <a:uFillTx/>
                <a:latin typeface="Times New Roman" panose="02020603050405020304" charset="0"/>
                <a:cs typeface="Times New Roman" panose="02020603050405020304" charset="0"/>
              </a:rPr>
              <a:t>will</a:t>
            </a:r>
            <a:r>
              <a:rPr lang="en-US" altLang="zh-CN" sz="2200">
                <a:solidFill>
                  <a:schemeClr val="tx1"/>
                </a:solidFill>
                <a:uFillTx/>
                <a:latin typeface="Times New Roman" panose="02020603050405020304" charset="0"/>
                <a:cs typeface="Times New Roman" panose="02020603050405020304" charset="0"/>
              </a:rPr>
              <a:t> only continue to grow in the future.</a:t>
            </a:r>
            <a:endParaRPr lang="en-US" altLang="zh-CN" sz="2200">
              <a:solidFill>
                <a:schemeClr val="tx1"/>
              </a:solidFill>
              <a:uFillTx/>
              <a:latin typeface="Times New Roman" panose="02020603050405020304" charset="0"/>
              <a:cs typeface="Times New Roman" panose="02020603050405020304" charset="0"/>
            </a:endParaRPr>
          </a:p>
          <a:p>
            <a:pPr marL="685800" algn="just">
              <a:lnSpc>
                <a:spcPct val="120000"/>
              </a:lnSpc>
            </a:pPr>
            <a:r>
              <a:rPr lang="en-US" altLang="zh-CN" sz="2200">
                <a:solidFill>
                  <a:schemeClr val="tx1"/>
                </a:solidFill>
                <a:uFillTx/>
                <a:latin typeface="Times New Roman" panose="02020603050405020304" charset="0"/>
                <a:cs typeface="Times New Roman" panose="02020603050405020304" charset="0"/>
              </a:rPr>
              <a:t>Then why is plastic surgery so popular these days? Many people see it as </a:t>
            </a:r>
            <a:r>
              <a:rPr lang="en-US" altLang="zh-CN" sz="2200" b="1">
                <a:solidFill>
                  <a:srgbClr val="FF0000"/>
                </a:solidFill>
                <a:uFillTx/>
                <a:latin typeface="Times New Roman" panose="02020603050405020304" charset="0"/>
                <a:cs typeface="Times New Roman" panose="02020603050405020304" charset="0"/>
              </a:rPr>
              <a:t>the easiest way to help improve their</a:t>
            </a:r>
            <a:r>
              <a:rPr lang="en-US" altLang="zh-CN" sz="2200">
                <a:solidFill>
                  <a:schemeClr val="tx1"/>
                </a:solidFill>
                <a:uFillTx/>
                <a:latin typeface="Times New Roman" panose="02020603050405020304" charset="0"/>
                <a:cs typeface="Times New Roman" panose="02020603050405020304" charset="0"/>
              </a:rPr>
              <a:t> appearance. Some of these patients have obvious problems like burn marks, while others are just unhappy with their looks. By improving their appearance, plastic surgery can </a:t>
            </a:r>
            <a:r>
              <a:rPr lang="en-US" altLang="zh-CN" sz="2200" b="1">
                <a:solidFill>
                  <a:srgbClr val="FF0000"/>
                </a:solidFill>
                <a:uFillTx/>
                <a:latin typeface="Times New Roman" panose="02020603050405020304" charset="0"/>
                <a:cs typeface="Times New Roman" panose="02020603050405020304" charset="0"/>
              </a:rPr>
              <a:t>help people</a:t>
            </a:r>
            <a:r>
              <a:rPr lang="en-US" altLang="zh-CN" sz="2200">
                <a:solidFill>
                  <a:schemeClr val="tx1"/>
                </a:solidFill>
                <a:uFillTx/>
                <a:latin typeface="Times New Roman" panose="02020603050405020304" charset="0"/>
                <a:cs typeface="Times New Roman" panose="02020603050405020304" charset="0"/>
              </a:rPr>
              <a:t> in both groups build their self-confidence.</a:t>
            </a:r>
            <a:endParaRPr lang="en-US" altLang="zh-CN" sz="2200">
              <a:solidFill>
                <a:schemeClr val="tx1"/>
              </a:solidFill>
              <a:uFillTx/>
              <a:latin typeface="Times New Roman" panose="02020603050405020304" charset="0"/>
              <a:cs typeface="Times New Roman" panose="02020603050405020304" charset="0"/>
            </a:endParaRPr>
          </a:p>
        </p:txBody>
      </p:sp>
      <p:sp>
        <p:nvSpPr>
          <p:cNvPr id="6" name="文本框 5"/>
          <p:cNvSpPr txBox="1"/>
          <p:nvPr>
            <p:custDataLst>
              <p:tags r:id="rId4"/>
            </p:custDataLst>
          </p:nvPr>
        </p:nvSpPr>
        <p:spPr>
          <a:xfrm>
            <a:off x="4559829" y="331893"/>
            <a:ext cx="2684780" cy="460375"/>
          </a:xfrm>
          <a:prstGeom prst="rect">
            <a:avLst/>
          </a:prstGeom>
          <a:noFill/>
        </p:spPr>
        <p:txBody>
          <a:bodyPr wrap="square" rtlCol="0">
            <a:spAutoFit/>
          </a:bodyPr>
          <a:lstStyle/>
          <a:p>
            <a:pPr algn="ctr"/>
            <a:r>
              <a:rPr lang="en-US" altLang="zh-CN" sz="2400" b="1">
                <a:latin typeface="Footlight MT Light" panose="0204060206030A020304" charset="0"/>
                <a:cs typeface="Footlight MT Light" panose="0204060206030A020304" charset="0"/>
              </a:rPr>
              <a:t>Transcript</a:t>
            </a:r>
            <a:endParaRPr lang="en-US" altLang="zh-CN" sz="2400" b="1">
              <a:latin typeface="Footlight MT Light" panose="0204060206030A020304" charset="0"/>
              <a:cs typeface="Footlight MT Light" panose="0204060206030A020304" charset="0"/>
            </a:endParaRPr>
          </a:p>
        </p:txBody>
      </p:sp>
      <p:grpSp>
        <p:nvGrpSpPr>
          <p:cNvPr id="53" name="组合 52"/>
          <p:cNvGrpSpPr/>
          <p:nvPr>
            <p:custDataLst>
              <p:tags r:id="rId5"/>
            </p:custDataLst>
          </p:nvPr>
        </p:nvGrpSpPr>
        <p:grpSpPr>
          <a:xfrm>
            <a:off x="5038301" y="312632"/>
            <a:ext cx="1690371" cy="527685"/>
            <a:chOff x="5370" y="3513"/>
            <a:chExt cx="8461" cy="3773"/>
          </a:xfrm>
        </p:grpSpPr>
        <p:sp>
          <p:nvSpPr>
            <p:cNvPr id="54" name="矩形 53"/>
            <p:cNvSpPr/>
            <p:nvPr>
              <p:custDataLst>
                <p:tags r:id="rId6"/>
              </p:custDataLst>
            </p:nvPr>
          </p:nvSpPr>
          <p:spPr>
            <a:xfrm>
              <a:off x="5370" y="3825"/>
              <a:ext cx="7755" cy="227"/>
            </a:xfrm>
            <a:prstGeom prst="rect">
              <a:avLst/>
            </a:prstGeom>
            <a:solidFill>
              <a:srgbClr val="C6E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矩形 54"/>
            <p:cNvSpPr/>
            <p:nvPr>
              <p:custDataLst>
                <p:tags r:id="rId7"/>
              </p:custDataLst>
            </p:nvPr>
          </p:nvSpPr>
          <p:spPr>
            <a:xfrm>
              <a:off x="6076" y="6750"/>
              <a:ext cx="7755" cy="227"/>
            </a:xfrm>
            <a:prstGeom prst="rect">
              <a:avLst/>
            </a:prstGeom>
            <a:solidFill>
              <a:srgbClr val="F9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矩形 55"/>
            <p:cNvSpPr/>
            <p:nvPr>
              <p:custDataLst>
                <p:tags r:id="rId8"/>
              </p:custDataLst>
            </p:nvPr>
          </p:nvSpPr>
          <p:spPr>
            <a:xfrm rot="660000">
              <a:off x="5557" y="3513"/>
              <a:ext cx="227" cy="1980"/>
            </a:xfrm>
            <a:prstGeom prst="rect">
              <a:avLst/>
            </a:prstGeom>
            <a:solidFill>
              <a:srgbClr val="F9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矩形 56"/>
            <p:cNvSpPr/>
            <p:nvPr>
              <p:custDataLst>
                <p:tags r:id="rId9"/>
              </p:custDataLst>
            </p:nvPr>
          </p:nvSpPr>
          <p:spPr>
            <a:xfrm rot="660000">
              <a:off x="13418" y="5306"/>
              <a:ext cx="227" cy="1980"/>
            </a:xfrm>
            <a:prstGeom prst="rect">
              <a:avLst/>
            </a:prstGeom>
            <a:solidFill>
              <a:srgbClr val="C6E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3" name="直接连接符 12"/>
          <p:cNvCxnSpPr/>
          <p:nvPr>
            <p:custDataLst>
              <p:tags r:id="rId10"/>
            </p:custDataLst>
          </p:nvPr>
        </p:nvCxnSpPr>
        <p:spPr>
          <a:xfrm>
            <a:off x="3638127" y="3168227"/>
            <a:ext cx="119718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11"/>
            </p:custDataLst>
          </p:nvPr>
        </p:nvCxnSpPr>
        <p:spPr>
          <a:xfrm>
            <a:off x="6383867" y="3621193"/>
            <a:ext cx="80433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4943687" y="4004733"/>
            <a:ext cx="197358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3"/>
            </p:custDataLst>
          </p:nvPr>
        </p:nvCxnSpPr>
        <p:spPr>
          <a:xfrm>
            <a:off x="8304107" y="4772660"/>
            <a:ext cx="124798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4"/>
            </p:custDataLst>
          </p:nvPr>
        </p:nvCxnSpPr>
        <p:spPr>
          <a:xfrm>
            <a:off x="9744287" y="6021493"/>
            <a:ext cx="80433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5"/>
            </p:custDataLst>
          </p:nvPr>
        </p:nvCxnSpPr>
        <p:spPr>
          <a:xfrm>
            <a:off x="2831253" y="6405033"/>
            <a:ext cx="24003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custDataLst>
              <p:tags r:id="rId16"/>
            </p:custDataLst>
          </p:nvPr>
        </p:nvPicPr>
        <p:blipFill>
          <a:blip r:embed="rId2"/>
          <a:stretch>
            <a:fillRect/>
          </a:stretch>
        </p:blipFill>
        <p:spPr>
          <a:xfrm>
            <a:off x="1551519" y="260648"/>
            <a:ext cx="9346353" cy="6397413"/>
          </a:xfrm>
          <a:prstGeom prst="rect">
            <a:avLst/>
          </a:prstGeom>
        </p:spPr>
      </p:pic>
      <p:sp>
        <p:nvSpPr>
          <p:cNvPr id="20" name="文本框 19"/>
          <p:cNvSpPr txBox="1"/>
          <p:nvPr>
            <p:custDataLst>
              <p:tags r:id="rId17"/>
            </p:custDataLst>
          </p:nvPr>
        </p:nvSpPr>
        <p:spPr>
          <a:xfrm>
            <a:off x="1830919" y="723775"/>
            <a:ext cx="8772313" cy="4961890"/>
          </a:xfrm>
          <a:prstGeom prst="rect">
            <a:avLst/>
          </a:prstGeom>
          <a:noFill/>
        </p:spPr>
        <p:txBody>
          <a:bodyPr wrap="square" rtlCol="0">
            <a:spAutoFit/>
          </a:bodyPr>
          <a:lstStyle/>
          <a:p>
            <a:pPr marL="685800" algn="just">
              <a:lnSpc>
                <a:spcPct val="120000"/>
              </a:lnSpc>
            </a:pPr>
            <a:r>
              <a:rPr lang="en-US" altLang="zh-CN" sz="2200">
                <a:solidFill>
                  <a:schemeClr val="tx1"/>
                </a:solidFill>
                <a:uFillTx/>
                <a:latin typeface="Times New Roman" panose="02020603050405020304" charset="0"/>
                <a:cs typeface="Times New Roman" panose="02020603050405020304" charset="0"/>
              </a:rPr>
              <a:t>However, it’s also important to consider the disadvantages. Plastic surgery is very expensive. </a:t>
            </a:r>
            <a:r>
              <a:rPr lang="en-US" altLang="zh-CN" sz="2200" b="1">
                <a:solidFill>
                  <a:srgbClr val="FF0000"/>
                </a:solidFill>
                <a:uFillTx/>
                <a:latin typeface="Times New Roman" panose="02020603050405020304" charset="0"/>
                <a:cs typeface="Times New Roman" panose="02020603050405020304" charset="0"/>
              </a:rPr>
              <a:t>In addition</a:t>
            </a:r>
            <a:r>
              <a:rPr lang="en-US" altLang="zh-CN" sz="2200">
                <a:solidFill>
                  <a:schemeClr val="tx1"/>
                </a:solidFill>
                <a:uFillTx/>
                <a:latin typeface="Times New Roman" panose="02020603050405020304" charset="0"/>
                <a:cs typeface="Times New Roman" panose="02020603050405020304" charset="0"/>
              </a:rPr>
              <a:t>, any kind of surgery </a:t>
            </a:r>
            <a:r>
              <a:rPr lang="en-US" altLang="zh-CN" sz="2200" b="1">
                <a:solidFill>
                  <a:srgbClr val="FF0000"/>
                </a:solidFill>
                <a:uFillTx/>
                <a:latin typeface="Times New Roman" panose="02020603050405020304" charset="0"/>
                <a:cs typeface="Times New Roman" panose="02020603050405020304" charset="0"/>
              </a:rPr>
              <a:t>carries serious</a:t>
            </a:r>
            <a:r>
              <a:rPr lang="en-US" altLang="zh-CN" sz="2200">
                <a:solidFill>
                  <a:schemeClr val="tx1"/>
                </a:solidFill>
                <a:uFillTx/>
                <a:latin typeface="Times New Roman" panose="02020603050405020304" charset="0"/>
                <a:cs typeface="Times New Roman" panose="02020603050405020304" charset="0"/>
              </a:rPr>
              <a:t> health risks. </a:t>
            </a:r>
            <a:r>
              <a:rPr lang="en-US" altLang="zh-CN" sz="2200" b="1">
                <a:solidFill>
                  <a:srgbClr val="FF0000"/>
                </a:solidFill>
                <a:uFillTx/>
                <a:latin typeface="Times New Roman" panose="02020603050405020304" charset="0"/>
                <a:cs typeface="Times New Roman" panose="02020603050405020304" charset="0"/>
              </a:rPr>
              <a:t>Patients may</a:t>
            </a:r>
            <a:r>
              <a:rPr lang="en-US" altLang="zh-CN" sz="2200">
                <a:solidFill>
                  <a:schemeClr val="tx1"/>
                </a:solidFill>
                <a:uFillTx/>
                <a:latin typeface="Times New Roman" panose="02020603050405020304" charset="0"/>
                <a:cs typeface="Times New Roman" panose="02020603050405020304" charset="0"/>
              </a:rPr>
              <a:t> suffer health problems after failed plastic surgery operations. In some extreme cases, patients may even die during operations. Finally, the results of plastic surgery might not be what people expect. This is </a:t>
            </a:r>
            <a:r>
              <a:rPr lang="en-US" altLang="zh-CN" sz="2200" b="1">
                <a:solidFill>
                  <a:srgbClr val="FF0000"/>
                </a:solidFill>
                <a:uFillTx/>
                <a:latin typeface="Times New Roman" panose="02020603050405020304" charset="0"/>
                <a:cs typeface="Times New Roman" panose="02020603050405020304" charset="0"/>
              </a:rPr>
              <a:t>especially true for</a:t>
            </a:r>
            <a:r>
              <a:rPr lang="en-US" altLang="zh-CN" sz="2200">
                <a:solidFill>
                  <a:schemeClr val="tx1"/>
                </a:solidFill>
                <a:uFillTx/>
                <a:latin typeface="Times New Roman" panose="02020603050405020304" charset="0"/>
                <a:cs typeface="Times New Roman" panose="02020603050405020304" charset="0"/>
              </a:rPr>
              <a:t> teenagers, as their bodies are still growing. Doctors strongly advise against plastic surgery for people under eighteen unless it is necessary, for example, to treat burn marks.</a:t>
            </a:r>
            <a:endParaRPr lang="en-US" altLang="zh-CN" sz="2200">
              <a:solidFill>
                <a:schemeClr val="tx1"/>
              </a:solidFill>
              <a:uFillTx/>
              <a:latin typeface="Times New Roman" panose="02020603050405020304" charset="0"/>
              <a:cs typeface="Times New Roman" panose="02020603050405020304" charset="0"/>
            </a:endParaRPr>
          </a:p>
          <a:p>
            <a:pPr marL="685800" algn="just">
              <a:lnSpc>
                <a:spcPct val="120000"/>
              </a:lnSpc>
            </a:pPr>
            <a:r>
              <a:rPr lang="en-US" altLang="zh-CN" sz="2200">
                <a:solidFill>
                  <a:schemeClr val="tx1"/>
                </a:solidFill>
                <a:uFillTx/>
                <a:latin typeface="Times New Roman" panose="02020603050405020304" charset="0"/>
                <a:cs typeface="Times New Roman" panose="02020603050405020304" charset="0"/>
              </a:rPr>
              <a:t>It is important to weigh up all of the advantages and disadvantages before deciding whether or not to have plastic surgery. Remember: think before you act.</a:t>
            </a:r>
            <a:endParaRPr lang="en-US" altLang="zh-CN" sz="2200">
              <a:solidFill>
                <a:schemeClr val="tx1"/>
              </a:solidFill>
              <a:uFillTx/>
              <a:latin typeface="Times New Roman" panose="02020603050405020304" charset="0"/>
              <a:cs typeface="Times New Roman" panose="02020603050405020304" charset="0"/>
            </a:endParaRPr>
          </a:p>
        </p:txBody>
      </p:sp>
      <p:pic>
        <p:nvPicPr>
          <p:cNvPr id="7" name="Book1 U4 Integrated skills B">
            <a:hlinkClick r:id="" action="ppaction://media"/>
          </p:cNvPr>
          <p:cNvPicPr>
            <a:picLocks noRot="1" noChangeAspect="1"/>
          </p:cNvPicPr>
          <p:nvPr>
            <a:audioFile r:link="rId18"/>
            <p:extLst>
              <p:ext uri="{DAA4B4D4-6D71-4841-9C94-3DE7FCFB9230}">
                <p14:media xmlns:p14="http://schemas.microsoft.com/office/powerpoint/2010/main" r:embed="rId19"/>
              </p:ext>
            </p:extLst>
            <p:custDataLst>
              <p:tags r:id="rId20"/>
            </p:custDataLst>
          </p:nvPr>
        </p:nvPicPr>
        <p:blipFill>
          <a:blip r:embed="rId21"/>
          <a:stretch>
            <a:fillRect/>
          </a:stretch>
        </p:blipFill>
        <p:spPr>
          <a:xfrm>
            <a:off x="10910993" y="68580"/>
            <a:ext cx="461433" cy="414867"/>
          </a:xfrm>
          <a:prstGeom prst="rect">
            <a:avLst/>
          </a:prstGeom>
        </p:spPr>
      </p:pic>
    </p:spTree>
    <p:custDataLst>
      <p:tags r:id="rId2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2672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500"/>
                                        <p:tgtEl>
                                          <p:spTgt spid="1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linds(horizontal)">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5" fill="hold" display="0">
                  <p:stCondLst>
                    <p:cond delay="indefinite"/>
                  </p:stCondLst>
                  <p:endCondLst>
                    <p:cond evt="onStopAudio" delay="0">
                      <p:tgtEl>
                        <p:sldTgt/>
                      </p:tgtEl>
                    </p:cond>
                  </p:endCondLst>
                </p:cTn>
                <p:tgtEl>
                  <p:spTgt spid="7"/>
                </p:tgtEl>
              </p:cMediaNode>
            </p:audio>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47413" y="931333"/>
            <a:ext cx="4983480" cy="4991947"/>
          </a:xfrm>
          <a:prstGeom prst="rect">
            <a:avLst/>
          </a:prstGeom>
        </p:spPr>
      </p:pic>
      <p:sp>
        <p:nvSpPr>
          <p:cNvPr id="4" name="椭圆 3"/>
          <p:cNvSpPr/>
          <p:nvPr>
            <p:custDataLst>
              <p:tags r:id="rId3"/>
            </p:custDataLst>
          </p:nvPr>
        </p:nvSpPr>
        <p:spPr>
          <a:xfrm rot="20340000">
            <a:off x="1274233" y="2629747"/>
            <a:ext cx="618913" cy="1344507"/>
          </a:xfrm>
          <a:prstGeom prst="ellipse">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4"/>
            </p:custDataLst>
          </p:nvPr>
        </p:nvSpPr>
        <p:spPr>
          <a:xfrm>
            <a:off x="317500" y="5829300"/>
            <a:ext cx="4440767" cy="829945"/>
          </a:xfrm>
          <a:prstGeom prst="rect">
            <a:avLst/>
          </a:prstGeom>
          <a:noFill/>
          <a:ln>
            <a:noFill/>
          </a:ln>
        </p:spPr>
        <p:txBody>
          <a:bodyPr wrap="square" rtlCol="0" anchor="t">
            <a:spAutoFit/>
          </a:bodyPr>
          <a:lstStyle/>
          <a:p>
            <a:pPr algn="ctr"/>
            <a:r>
              <a:rPr lang="en-US" sz="4800" b="1">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sym typeface="+mn-ea"/>
              </a:rPr>
              <a:t>Wolffy</a:t>
            </a:r>
            <a:endParaRPr lang="en-US" altLang="en-US" sz="4800" b="1">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sym typeface="+mn-ea"/>
            </a:endParaRPr>
          </a:p>
        </p:txBody>
      </p:sp>
      <p:sp>
        <p:nvSpPr>
          <p:cNvPr id="5" name="矩形 4"/>
          <p:cNvSpPr/>
          <p:nvPr>
            <p:custDataLst>
              <p:tags r:id="rId5"/>
            </p:custDataLst>
          </p:nvPr>
        </p:nvSpPr>
        <p:spPr>
          <a:xfrm>
            <a:off x="29633" y="3523827"/>
            <a:ext cx="1437640" cy="1568450"/>
          </a:xfrm>
          <a:prstGeom prst="rect">
            <a:avLst/>
          </a:prstGeom>
          <a:noFill/>
          <a:ln>
            <a:noFill/>
          </a:ln>
        </p:spPr>
        <p:txBody>
          <a:bodyPr wrap="none" rtlCol="0" anchor="t">
            <a:spAutoFit/>
          </a:bodyPr>
          <a:lstStyle/>
          <a:p>
            <a:pPr algn="ctr"/>
            <a:r>
              <a:rPr lang="en-US" altLang="zh-CN" sz="4800" b="1">
                <a:solidFill>
                  <a:srgbClr val="FF0000"/>
                </a:solidFill>
                <a:effectLst>
                  <a:outerShdw blurRad="38100" dist="19050" dir="2700000" algn="tl" rotWithShape="0">
                    <a:schemeClr val="dk1">
                      <a:alpha val="40000"/>
                    </a:schemeClr>
                  </a:outerShdw>
                </a:effectLst>
              </a:rPr>
              <a:t>scar</a:t>
            </a:r>
            <a:endParaRPr lang="en-US" altLang="zh-CN" sz="4800" b="1">
              <a:solidFill>
                <a:srgbClr val="FF0000"/>
              </a:solidFill>
              <a:effectLst>
                <a:outerShdw blurRad="38100" dist="19050" dir="2700000" algn="tl" rotWithShape="0">
                  <a:schemeClr val="dk1">
                    <a:alpha val="40000"/>
                  </a:schemeClr>
                </a:outerShdw>
              </a:effectLst>
            </a:endParaRPr>
          </a:p>
          <a:p>
            <a:pPr algn="ctr"/>
            <a:r>
              <a:rPr lang="zh-CN" altLang="zh-CN" sz="4800" b="1">
                <a:solidFill>
                  <a:srgbClr val="FF0000"/>
                </a:solidFill>
                <a:effectLst>
                  <a:outerShdw blurRad="38100" dist="19050" dir="2700000" algn="tl" rotWithShape="0">
                    <a:schemeClr val="dk1">
                      <a:alpha val="40000"/>
                    </a:schemeClr>
                  </a:outerShdw>
                </a:effectLst>
              </a:rPr>
              <a:t>疤痕</a:t>
            </a:r>
            <a:endParaRPr lang="zh-CN" altLang="zh-CN" sz="4800" b="1">
              <a:solidFill>
                <a:srgbClr val="FF0000"/>
              </a:solidFill>
              <a:effectLst>
                <a:outerShdw blurRad="38100" dist="19050" dir="2700000" algn="tl" rotWithShape="0">
                  <a:schemeClr val="dk1">
                    <a:alpha val="40000"/>
                  </a:schemeClr>
                </a:outerShdw>
              </a:effectLst>
            </a:endParaRPr>
          </a:p>
        </p:txBody>
      </p:sp>
      <p:sp>
        <p:nvSpPr>
          <p:cNvPr id="6" name="矩形 5"/>
          <p:cNvSpPr/>
          <p:nvPr>
            <p:custDataLst>
              <p:tags r:id="rId6"/>
            </p:custDataLst>
          </p:nvPr>
        </p:nvSpPr>
        <p:spPr>
          <a:xfrm>
            <a:off x="0" y="0"/>
            <a:ext cx="11871113" cy="912495"/>
          </a:xfrm>
          <a:prstGeom prst="rect">
            <a:avLst/>
          </a:prstGeom>
          <a:noFill/>
          <a:ln>
            <a:noFill/>
          </a:ln>
        </p:spPr>
        <p:txBody>
          <a:bodyPr wrap="square" rtlCol="0" anchor="t">
            <a:spAutoFit/>
          </a:bodyPr>
          <a:lstStyle/>
          <a:p>
            <a:pPr algn="l"/>
            <a:r>
              <a:rPr lang="en-US" sz="5335" b="1">
                <a:ln w="22225">
                  <a:solidFill>
                    <a:schemeClr val="accent2"/>
                  </a:solidFill>
                  <a:prstDash val="solid"/>
                </a:ln>
                <a:solidFill>
                  <a:schemeClr val="accent2">
                    <a:lumMod val="40000"/>
                    <a:lumOff val="60000"/>
                  </a:schemeClr>
                </a:solidFill>
                <a:effectLst/>
                <a:latin typeface="Times New Roman" panose="02020603050405020304" charset="0"/>
                <a:ea typeface="宋体" panose="02010600030101010101" pitchFamily="2" charset="-122"/>
                <a:sym typeface="+mn-ea"/>
              </a:rPr>
              <a:t>Step 2 Reading: Lead-in</a:t>
            </a:r>
            <a:endParaRPr lang="en-US" altLang="en-US" sz="5335" b="1">
              <a:ln w="22225">
                <a:solidFill>
                  <a:schemeClr val="accent2"/>
                </a:solidFill>
                <a:prstDash val="solid"/>
              </a:ln>
              <a:solidFill>
                <a:schemeClr val="accent2">
                  <a:lumMod val="40000"/>
                  <a:lumOff val="60000"/>
                </a:schemeClr>
              </a:solidFill>
              <a:effectLst/>
              <a:latin typeface="Times New Roman" panose="02020603050405020304" charset="0"/>
              <a:ea typeface="宋体" panose="02010600030101010101" pitchFamily="2" charset="-122"/>
              <a:sym typeface="+mn-ea"/>
            </a:endParaRPr>
          </a:p>
        </p:txBody>
      </p:sp>
      <p:grpSp>
        <p:nvGrpSpPr>
          <p:cNvPr id="20" name="组合 19"/>
          <p:cNvGrpSpPr/>
          <p:nvPr>
            <p:custDataLst>
              <p:tags r:id="rId7"/>
            </p:custDataLst>
          </p:nvPr>
        </p:nvGrpSpPr>
        <p:grpSpPr>
          <a:xfrm>
            <a:off x="2838027" y="836507"/>
            <a:ext cx="6377940" cy="6022340"/>
            <a:chOff x="6740" y="989"/>
            <a:chExt cx="7533" cy="7042"/>
          </a:xfrm>
        </p:grpSpPr>
        <p:grpSp>
          <p:nvGrpSpPr>
            <p:cNvPr id="16" name="组合 15"/>
            <p:cNvGrpSpPr/>
            <p:nvPr>
              <p:custDataLst>
                <p:tags r:id="rId8"/>
              </p:custDataLst>
            </p:nvPr>
          </p:nvGrpSpPr>
          <p:grpSpPr>
            <a:xfrm>
              <a:off x="6745" y="989"/>
              <a:ext cx="7528" cy="896"/>
              <a:chOff x="6746" y="1100"/>
              <a:chExt cx="7528" cy="896"/>
            </a:xfrm>
          </p:grpSpPr>
          <p:sp>
            <p:nvSpPr>
              <p:cNvPr id="8" name="矩形 7"/>
              <p:cNvSpPr/>
              <p:nvPr>
                <p:custDataLst>
                  <p:tags r:id="rId9"/>
                </p:custDataLst>
              </p:nvPr>
            </p:nvSpPr>
            <p:spPr>
              <a:xfrm>
                <a:off x="6746" y="1100"/>
                <a:ext cx="7528" cy="897"/>
              </a:xfrm>
              <a:prstGeom prst="rect">
                <a:avLst/>
              </a:prstGeom>
              <a:solidFill>
                <a:srgbClr val="2F2E33"/>
              </a:solidFill>
              <a:ln>
                <a:solidFill>
                  <a:srgbClr val="3C3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custDataLst>
                  <p:tags r:id="rId10"/>
                </p:custDataLst>
              </p:nvPr>
            </p:nvPicPr>
            <p:blipFill>
              <a:blip r:embed="rId11"/>
              <a:srcRect r="60245" b="95802"/>
              <a:stretch>
                <a:fillRect/>
              </a:stretch>
            </p:blipFill>
            <p:spPr>
              <a:xfrm>
                <a:off x="6746" y="1100"/>
                <a:ext cx="1814" cy="340"/>
              </a:xfrm>
              <a:prstGeom prst="rect">
                <a:avLst/>
              </a:prstGeom>
              <a:noFill/>
              <a:ln w="9525">
                <a:noFill/>
              </a:ln>
            </p:spPr>
          </p:pic>
          <p:pic>
            <p:nvPicPr>
              <p:cNvPr id="9" name="图片 8"/>
              <p:cNvPicPr/>
              <p:nvPr>
                <p:custDataLst>
                  <p:tags r:id="rId12"/>
                </p:custDataLst>
              </p:nvPr>
            </p:nvPicPr>
            <p:blipFill>
              <a:blip r:embed="rId11"/>
              <a:srcRect l="37278" r="37870" b="94420"/>
              <a:stretch>
                <a:fillRect/>
              </a:stretch>
            </p:blipFill>
            <p:spPr>
              <a:xfrm>
                <a:off x="10170" y="1100"/>
                <a:ext cx="1134" cy="452"/>
              </a:xfrm>
              <a:prstGeom prst="rect">
                <a:avLst/>
              </a:prstGeom>
              <a:noFill/>
              <a:ln w="9525">
                <a:noFill/>
              </a:ln>
            </p:spPr>
          </p:pic>
          <p:pic>
            <p:nvPicPr>
              <p:cNvPr id="13" name="图片 12"/>
              <p:cNvPicPr/>
              <p:nvPr>
                <p:custDataLst>
                  <p:tags r:id="rId13"/>
                </p:custDataLst>
              </p:nvPr>
            </p:nvPicPr>
            <p:blipFill>
              <a:blip r:embed="rId11"/>
              <a:srcRect l="69581" r="614" b="95802"/>
              <a:stretch>
                <a:fillRect/>
              </a:stretch>
            </p:blipFill>
            <p:spPr>
              <a:xfrm>
                <a:off x="12914" y="1100"/>
                <a:ext cx="1360" cy="340"/>
              </a:xfrm>
              <a:prstGeom prst="rect">
                <a:avLst/>
              </a:prstGeom>
              <a:noFill/>
              <a:ln w="9525">
                <a:noFill/>
              </a:ln>
            </p:spPr>
          </p:pic>
        </p:grpSp>
        <p:sp>
          <p:nvSpPr>
            <p:cNvPr id="14" name="矩形 13"/>
            <p:cNvSpPr/>
            <p:nvPr>
              <p:custDataLst>
                <p:tags r:id="rId14"/>
              </p:custDataLst>
            </p:nvPr>
          </p:nvSpPr>
          <p:spPr>
            <a:xfrm>
              <a:off x="6746" y="1895"/>
              <a:ext cx="7527" cy="6137"/>
            </a:xfrm>
            <a:prstGeom prst="rect">
              <a:avLst/>
            </a:prstGeom>
            <a:solidFill>
              <a:srgbClr val="EBEBEB"/>
            </a:solidFill>
            <a:ln>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p:nvPr>
              <p:custDataLst>
                <p:tags r:id="rId15"/>
              </p:custDataLst>
            </p:nvPr>
          </p:nvPicPr>
          <p:blipFill>
            <a:blip r:embed="rId11"/>
            <a:srcRect t="90628" r="88670"/>
            <a:stretch>
              <a:fillRect/>
            </a:stretch>
          </p:blipFill>
          <p:spPr>
            <a:xfrm>
              <a:off x="6740" y="7273"/>
              <a:ext cx="517" cy="759"/>
            </a:xfrm>
            <a:prstGeom prst="rect">
              <a:avLst/>
            </a:prstGeom>
            <a:noFill/>
            <a:ln w="9525">
              <a:noFill/>
            </a:ln>
          </p:spPr>
        </p:pic>
        <p:pic>
          <p:nvPicPr>
            <p:cNvPr id="18" name="图片 17"/>
            <p:cNvPicPr/>
            <p:nvPr>
              <p:custDataLst>
                <p:tags r:id="rId16"/>
              </p:custDataLst>
            </p:nvPr>
          </p:nvPicPr>
          <p:blipFill>
            <a:blip r:embed="rId11"/>
            <a:srcRect l="77449" t="90628"/>
            <a:stretch>
              <a:fillRect/>
            </a:stretch>
          </p:blipFill>
          <p:spPr>
            <a:xfrm>
              <a:off x="13244" y="7273"/>
              <a:ext cx="1029" cy="759"/>
            </a:xfrm>
            <a:prstGeom prst="rect">
              <a:avLst/>
            </a:prstGeom>
            <a:noFill/>
            <a:ln w="9525">
              <a:noFill/>
            </a:ln>
          </p:spPr>
        </p:pic>
        <p:pic>
          <p:nvPicPr>
            <p:cNvPr id="19" name="图片 18"/>
            <p:cNvPicPr/>
            <p:nvPr>
              <p:custDataLst>
                <p:tags r:id="rId17"/>
              </p:custDataLst>
            </p:nvPr>
          </p:nvPicPr>
          <p:blipFill>
            <a:blip r:embed="rId11"/>
            <a:srcRect l="11374" t="90628" r="23296"/>
            <a:stretch>
              <a:fillRect/>
            </a:stretch>
          </p:blipFill>
          <p:spPr>
            <a:xfrm>
              <a:off x="7257" y="7273"/>
              <a:ext cx="5988" cy="759"/>
            </a:xfrm>
            <a:prstGeom prst="rect">
              <a:avLst/>
            </a:prstGeom>
            <a:noFill/>
            <a:ln w="9525">
              <a:noFill/>
            </a:ln>
          </p:spPr>
        </p:pic>
      </p:grpSp>
      <p:pic>
        <p:nvPicPr>
          <p:cNvPr id="21" name="图片 20"/>
          <p:cNvPicPr/>
          <p:nvPr>
            <p:custDataLst>
              <p:tags r:id="rId18"/>
            </p:custDataLst>
          </p:nvPr>
        </p:nvPicPr>
        <p:blipFill>
          <a:blip r:embed="rId11"/>
          <a:srcRect l="84484" t="4198" r="592" b="88802"/>
          <a:stretch>
            <a:fillRect/>
          </a:stretch>
        </p:blipFill>
        <p:spPr>
          <a:xfrm>
            <a:off x="8649547" y="1115907"/>
            <a:ext cx="576580" cy="480060"/>
          </a:xfrm>
          <a:prstGeom prst="rect">
            <a:avLst/>
          </a:prstGeom>
          <a:noFill/>
          <a:ln w="9525">
            <a:noFill/>
          </a:ln>
        </p:spPr>
      </p:pic>
      <p:pic>
        <p:nvPicPr>
          <p:cNvPr id="22" name="图片 21"/>
          <p:cNvPicPr/>
          <p:nvPr>
            <p:custDataLst>
              <p:tags r:id="rId19"/>
            </p:custDataLst>
          </p:nvPr>
        </p:nvPicPr>
        <p:blipFill>
          <a:blip r:embed="rId11"/>
          <a:srcRect t="4210" r="72671" b="88790"/>
          <a:stretch>
            <a:fillRect/>
          </a:stretch>
        </p:blipFill>
        <p:spPr>
          <a:xfrm>
            <a:off x="2838027" y="1115907"/>
            <a:ext cx="1055793" cy="480060"/>
          </a:xfrm>
          <a:prstGeom prst="rect">
            <a:avLst/>
          </a:prstGeom>
          <a:noFill/>
          <a:ln w="9525">
            <a:noFill/>
          </a:ln>
        </p:spPr>
      </p:pic>
      <p:sp>
        <p:nvSpPr>
          <p:cNvPr id="23" name="文本框 22"/>
          <p:cNvSpPr txBox="1"/>
          <p:nvPr>
            <p:custDataLst>
              <p:tags r:id="rId20"/>
            </p:custDataLst>
          </p:nvPr>
        </p:nvSpPr>
        <p:spPr>
          <a:xfrm>
            <a:off x="5300133" y="1156547"/>
            <a:ext cx="1842347" cy="368300"/>
          </a:xfrm>
          <a:prstGeom prst="rect">
            <a:avLst/>
          </a:prstGeom>
          <a:noFill/>
        </p:spPr>
        <p:txBody>
          <a:bodyPr wrap="square" rtlCol="0">
            <a:spAutoFit/>
          </a:bodyPr>
          <a:lstStyle/>
          <a:p>
            <a:pPr algn="ctr"/>
            <a:r>
              <a:rPr lang="en-US" altLang="zh-CN">
                <a:solidFill>
                  <a:schemeClr val="bg1"/>
                </a:solidFill>
              </a:rPr>
              <a:t>Pretty Sheep</a:t>
            </a:r>
            <a:endParaRPr lang="en-US" altLang="zh-CN">
              <a:solidFill>
                <a:schemeClr val="bg1"/>
              </a:solidFill>
            </a:endParaRPr>
          </a:p>
        </p:txBody>
      </p:sp>
      <p:pic>
        <p:nvPicPr>
          <p:cNvPr id="24" name="图片 23"/>
          <p:cNvPicPr>
            <a:picLocks noChangeAspect="1"/>
          </p:cNvPicPr>
          <p:nvPr>
            <p:custDataLst>
              <p:tags r:id="rId21"/>
            </p:custDataLst>
          </p:nvPr>
        </p:nvPicPr>
        <p:blipFill>
          <a:blip r:embed="rId2"/>
          <a:stretch>
            <a:fillRect/>
          </a:stretch>
        </p:blipFill>
        <p:spPr>
          <a:xfrm>
            <a:off x="8410787" y="1701800"/>
            <a:ext cx="724747" cy="725593"/>
          </a:xfrm>
          <a:prstGeom prst="rect">
            <a:avLst/>
          </a:prstGeom>
        </p:spPr>
      </p:pic>
      <p:sp>
        <p:nvSpPr>
          <p:cNvPr id="26" name="圆角矩形标注 25"/>
          <p:cNvSpPr/>
          <p:nvPr>
            <p:custDataLst>
              <p:tags r:id="rId22"/>
            </p:custDataLst>
          </p:nvPr>
        </p:nvSpPr>
        <p:spPr>
          <a:xfrm>
            <a:off x="3513667" y="1701800"/>
            <a:ext cx="4723553" cy="1438487"/>
          </a:xfrm>
          <a:prstGeom prst="wedgeRoundRectCallout">
            <a:avLst>
              <a:gd name="adj1" fmla="val 52664"/>
              <a:gd name="adj2" fmla="val -25165"/>
              <a:gd name="adj3" fmla="val 16667"/>
            </a:avLst>
          </a:prstGeom>
          <a:solidFill>
            <a:srgbClr val="9CE553"/>
          </a:solidFill>
          <a:ln>
            <a:solidFill>
              <a:srgbClr val="D0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400">
                <a:solidFill>
                  <a:schemeClr val="tx1"/>
                </a:solidFill>
              </a:rPr>
              <a:t>Hello Pretty Sheep, I really hate the scar on my face. Can you tell me how to get rid of(</a:t>
            </a:r>
            <a:r>
              <a:rPr lang="zh-CN" altLang="en-US" sz="2400">
                <a:solidFill>
                  <a:schemeClr val="tx1"/>
                </a:solidFill>
              </a:rPr>
              <a:t>除去</a:t>
            </a:r>
            <a:r>
              <a:rPr lang="en-US" altLang="zh-CN" sz="2400">
                <a:solidFill>
                  <a:schemeClr val="tx1"/>
                </a:solidFill>
              </a:rPr>
              <a:t>) it?</a:t>
            </a:r>
            <a:r>
              <a:rPr lang="en-US" altLang="zh-CN" sz="2665"/>
              <a:t> </a:t>
            </a:r>
            <a:endParaRPr lang="en-US" altLang="zh-CN" sz="2665"/>
          </a:p>
        </p:txBody>
      </p:sp>
      <p:pic>
        <p:nvPicPr>
          <p:cNvPr id="28" name="图片 27"/>
          <p:cNvPicPr>
            <a:picLocks noChangeAspect="1"/>
          </p:cNvPicPr>
          <p:nvPr>
            <p:custDataLst>
              <p:tags r:id="rId23"/>
            </p:custDataLst>
          </p:nvPr>
        </p:nvPicPr>
        <p:blipFill>
          <a:blip r:embed="rId24"/>
          <a:stretch>
            <a:fillRect/>
          </a:stretch>
        </p:blipFill>
        <p:spPr>
          <a:xfrm>
            <a:off x="2937933" y="3333327"/>
            <a:ext cx="725593" cy="725593"/>
          </a:xfrm>
          <a:prstGeom prst="rect">
            <a:avLst/>
          </a:prstGeom>
        </p:spPr>
      </p:pic>
      <p:sp>
        <p:nvSpPr>
          <p:cNvPr id="29" name="圆角矩形标注 28"/>
          <p:cNvSpPr/>
          <p:nvPr>
            <p:custDataLst>
              <p:tags r:id="rId25"/>
            </p:custDataLst>
          </p:nvPr>
        </p:nvSpPr>
        <p:spPr>
          <a:xfrm>
            <a:off x="3893820" y="3333327"/>
            <a:ext cx="4723553" cy="834813"/>
          </a:xfrm>
          <a:prstGeom prst="wedgeRoundRectCallout">
            <a:avLst>
              <a:gd name="adj1" fmla="val -52814"/>
              <a:gd name="adj2" fmla="val -25809"/>
              <a:gd name="adj3" fmla="val 16667"/>
            </a:avLst>
          </a:prstGeom>
          <a:solidFill>
            <a:srgbClr val="FAFAFA"/>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400">
                <a:solidFill>
                  <a:schemeClr val="tx1"/>
                </a:solidFill>
              </a:rPr>
              <a:t>Yes Wolffy, you may take plastic surgery.</a:t>
            </a:r>
            <a:endParaRPr lang="en-US" altLang="zh-CN" sz="2665"/>
          </a:p>
        </p:txBody>
      </p:sp>
      <p:pic>
        <p:nvPicPr>
          <p:cNvPr id="30" name="图片 29"/>
          <p:cNvPicPr>
            <a:picLocks noChangeAspect="1"/>
          </p:cNvPicPr>
          <p:nvPr>
            <p:custDataLst>
              <p:tags r:id="rId26"/>
            </p:custDataLst>
          </p:nvPr>
        </p:nvPicPr>
        <p:blipFill>
          <a:blip r:embed="rId2"/>
          <a:stretch>
            <a:fillRect/>
          </a:stretch>
        </p:blipFill>
        <p:spPr>
          <a:xfrm>
            <a:off x="8418407" y="4294293"/>
            <a:ext cx="724747" cy="725593"/>
          </a:xfrm>
          <a:prstGeom prst="rect">
            <a:avLst/>
          </a:prstGeom>
        </p:spPr>
      </p:pic>
      <p:sp>
        <p:nvSpPr>
          <p:cNvPr id="31" name="圆角矩形标注 30"/>
          <p:cNvSpPr/>
          <p:nvPr>
            <p:custDataLst>
              <p:tags r:id="rId27"/>
            </p:custDataLst>
          </p:nvPr>
        </p:nvSpPr>
        <p:spPr>
          <a:xfrm>
            <a:off x="3513667" y="4294293"/>
            <a:ext cx="4731173" cy="883920"/>
          </a:xfrm>
          <a:prstGeom prst="wedgeRoundRectCallout">
            <a:avLst>
              <a:gd name="adj1" fmla="val 52664"/>
              <a:gd name="adj2" fmla="val -25165"/>
              <a:gd name="adj3" fmla="val 16667"/>
            </a:avLst>
          </a:prstGeom>
          <a:solidFill>
            <a:srgbClr val="9CE553"/>
          </a:solidFill>
          <a:ln>
            <a:solidFill>
              <a:srgbClr val="D0E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a:solidFill>
                  <a:schemeClr val="tx1"/>
                </a:solidFill>
              </a:rPr>
              <a:t>But I don’t know anything about that.</a:t>
            </a:r>
            <a:r>
              <a:rPr lang="en-US" altLang="zh-CN" sz="2665"/>
              <a:t> </a:t>
            </a:r>
            <a:endParaRPr lang="en-US" altLang="zh-CN" sz="2665"/>
          </a:p>
        </p:txBody>
      </p:sp>
      <p:pic>
        <p:nvPicPr>
          <p:cNvPr id="32" name="图片 31"/>
          <p:cNvPicPr>
            <a:picLocks noChangeAspect="1"/>
          </p:cNvPicPr>
          <p:nvPr>
            <p:custDataLst>
              <p:tags r:id="rId28"/>
            </p:custDataLst>
          </p:nvPr>
        </p:nvPicPr>
        <p:blipFill>
          <a:blip r:embed="rId24"/>
          <a:stretch>
            <a:fillRect/>
          </a:stretch>
        </p:blipFill>
        <p:spPr>
          <a:xfrm>
            <a:off x="2937933" y="5372947"/>
            <a:ext cx="725593" cy="725593"/>
          </a:xfrm>
          <a:prstGeom prst="rect">
            <a:avLst/>
          </a:prstGeom>
        </p:spPr>
      </p:pic>
      <p:sp>
        <p:nvSpPr>
          <p:cNvPr id="33" name="圆角矩形标注 32"/>
          <p:cNvSpPr/>
          <p:nvPr>
            <p:custDataLst>
              <p:tags r:id="rId29"/>
            </p:custDataLst>
          </p:nvPr>
        </p:nvSpPr>
        <p:spPr>
          <a:xfrm>
            <a:off x="3893820" y="5372947"/>
            <a:ext cx="4723553" cy="834813"/>
          </a:xfrm>
          <a:prstGeom prst="wedgeRoundRectCallout">
            <a:avLst>
              <a:gd name="adj1" fmla="val -52814"/>
              <a:gd name="adj2" fmla="val -25809"/>
              <a:gd name="adj3" fmla="val 16667"/>
            </a:avLst>
          </a:prstGeom>
          <a:solidFill>
            <a:srgbClr val="FAFAFA"/>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400">
                <a:solidFill>
                  <a:schemeClr val="tx1"/>
                </a:solidFill>
              </a:rPr>
              <a:t>Don’t worry, I have two stories and tasks to share with you.</a:t>
            </a:r>
            <a:endParaRPr lang="en-US" altLang="zh-CN" sz="2665"/>
          </a:p>
        </p:txBody>
      </p:sp>
      <p:pic>
        <p:nvPicPr>
          <p:cNvPr id="2" name="4&amp;6">
            <a:hlinkClick r:id="" action="ppaction://media"/>
          </p:cNvPr>
          <p:cNvPicPr>
            <a:picLocks noRot="1" noChangeAspect="1"/>
          </p:cNvPicPr>
          <p:nvPr>
            <a:audioFile r:link="rId30"/>
            <p:extLst>
              <p:ext uri="{DAA4B4D4-6D71-4841-9C94-3DE7FCFB9230}">
                <p14:media xmlns:p14="http://schemas.microsoft.com/office/powerpoint/2010/main" r:embed="rId31">
                  <p14:trim st="3894.000000"/>
                </p14:media>
              </p:ext>
            </p:extLst>
            <p:custDataLst>
              <p:tags r:id="rId32"/>
            </p:custDataLst>
          </p:nvPr>
        </p:nvPicPr>
        <p:blipFill>
          <a:blip r:embed="rId33"/>
          <a:stretch>
            <a:fillRect/>
          </a:stretch>
        </p:blipFill>
        <p:spPr>
          <a:xfrm>
            <a:off x="734907" y="7078133"/>
            <a:ext cx="319193" cy="241300"/>
          </a:xfrm>
          <a:prstGeom prst="rect">
            <a:avLst/>
          </a:prstGeom>
        </p:spPr>
      </p:pic>
      <p:pic>
        <p:nvPicPr>
          <p:cNvPr id="10" name="myy 00_00_00-00_00_04">
            <a:hlinkClick r:id="" action="ppaction://media"/>
          </p:cNvPr>
          <p:cNvPicPr>
            <a:picLocks noRot="1" noChangeAspect="1"/>
          </p:cNvPicPr>
          <p:nvPr>
            <a:audioFile r:link="rId30"/>
            <p:extLst>
              <p:ext uri="{DAA4B4D4-6D71-4841-9C94-3DE7FCFB9230}">
                <p14:media xmlns:p14="http://schemas.microsoft.com/office/powerpoint/2010/main" r:embed="rId34">
                  <p14:trim st="763.000000" end="464.000000"/>
                </p14:media>
              </p:ext>
            </p:extLst>
            <p:custDataLst>
              <p:tags r:id="rId35"/>
            </p:custDataLst>
          </p:nvPr>
        </p:nvPicPr>
        <p:blipFill>
          <a:blip r:embed="rId33"/>
          <a:stretch>
            <a:fillRect/>
          </a:stretch>
        </p:blipFill>
        <p:spPr>
          <a:xfrm>
            <a:off x="1391073" y="7173807"/>
            <a:ext cx="367453" cy="367453"/>
          </a:xfrm>
          <a:prstGeom prst="rect">
            <a:avLst/>
          </a:prstGeom>
        </p:spPr>
      </p:pic>
      <p:pic>
        <p:nvPicPr>
          <p:cNvPr id="12" name="myy">
            <a:hlinkClick r:id="" action="ppaction://media"/>
          </p:cNvPr>
          <p:cNvPicPr>
            <a:picLocks noRot="1" noChangeAspect="1"/>
          </p:cNvPicPr>
          <p:nvPr>
            <a:audioFile r:link="rId30"/>
            <p:extLst>
              <p:ext uri="{DAA4B4D4-6D71-4841-9C94-3DE7FCFB9230}">
                <p14:media xmlns:p14="http://schemas.microsoft.com/office/powerpoint/2010/main" r:embed="rId36">
                  <p14:trim st="2622.000000" end="1720.000000"/>
                </p14:media>
              </p:ext>
            </p:extLst>
            <p:custDataLst>
              <p:tags r:id="rId37"/>
            </p:custDataLst>
          </p:nvPr>
        </p:nvPicPr>
        <p:blipFill>
          <a:blip r:embed="rId33"/>
          <a:stretch>
            <a:fillRect/>
          </a:stretch>
        </p:blipFill>
        <p:spPr>
          <a:xfrm>
            <a:off x="2255520" y="7269480"/>
            <a:ext cx="463973" cy="463973"/>
          </a:xfrm>
          <a:prstGeom prst="rect">
            <a:avLst/>
          </a:prstGeom>
        </p:spPr>
      </p:pic>
      <p:pic>
        <p:nvPicPr>
          <p:cNvPr id="17" name="4-2">
            <a:hlinkClick r:id="" action="ppaction://media"/>
          </p:cNvPr>
          <p:cNvPicPr>
            <a:picLocks noRot="1" noChangeAspect="1"/>
          </p:cNvPicPr>
          <p:nvPr>
            <a:audioFile r:link="rId30"/>
            <p:extLst>
              <p:ext uri="{DAA4B4D4-6D71-4841-9C94-3DE7FCFB9230}">
                <p14:media xmlns:p14="http://schemas.microsoft.com/office/powerpoint/2010/main" r:embed="rId38">
                  <p14:trim st="1776.000000" end="847.000000"/>
                </p14:media>
              </p:ext>
            </p:extLst>
            <p:custDataLst>
              <p:tags r:id="rId39"/>
            </p:custDataLst>
          </p:nvPr>
        </p:nvPicPr>
        <p:blipFill>
          <a:blip r:embed="rId33"/>
          <a:stretch>
            <a:fillRect/>
          </a:stretch>
        </p:blipFill>
        <p:spPr>
          <a:xfrm>
            <a:off x="2927773" y="7396480"/>
            <a:ext cx="226060" cy="226060"/>
          </a:xfrm>
          <a:prstGeom prst="rect">
            <a:avLst/>
          </a:prstGeom>
        </p:spPr>
      </p:pic>
      <p:pic>
        <p:nvPicPr>
          <p:cNvPr id="11" name="图片 10"/>
          <p:cNvPicPr>
            <a:picLocks noChangeAspect="1"/>
          </p:cNvPicPr>
          <p:nvPr>
            <p:custDataLst>
              <p:tags r:id="rId40"/>
            </p:custDataLst>
          </p:nvPr>
        </p:nvPicPr>
        <p:blipFill>
          <a:blip r:embed="rId24"/>
          <a:stretch>
            <a:fillRect/>
          </a:stretch>
        </p:blipFill>
        <p:spPr>
          <a:xfrm>
            <a:off x="6701367" y="829733"/>
            <a:ext cx="4999567" cy="4999567"/>
          </a:xfrm>
          <a:prstGeom prst="rect">
            <a:avLst/>
          </a:prstGeom>
        </p:spPr>
      </p:pic>
      <p:sp>
        <p:nvSpPr>
          <p:cNvPr id="25" name="矩形 24"/>
          <p:cNvSpPr/>
          <p:nvPr>
            <p:custDataLst>
              <p:tags r:id="rId41"/>
            </p:custDataLst>
          </p:nvPr>
        </p:nvSpPr>
        <p:spPr>
          <a:xfrm>
            <a:off x="6980767" y="5842847"/>
            <a:ext cx="4440767" cy="829945"/>
          </a:xfrm>
          <a:prstGeom prst="rect">
            <a:avLst/>
          </a:prstGeom>
          <a:noFill/>
          <a:ln>
            <a:noFill/>
          </a:ln>
        </p:spPr>
        <p:txBody>
          <a:bodyPr wrap="square" rtlCol="0" anchor="t">
            <a:spAutoFit/>
          </a:bodyPr>
          <a:lstStyle/>
          <a:p>
            <a:pPr algn="ctr"/>
            <a:r>
              <a:rPr lang="en-US" sz="4800" b="1">
                <a:solidFill>
                  <a:schemeClr val="accent2">
                    <a:lumMod val="75000"/>
                  </a:schemeClr>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sym typeface="+mn-ea"/>
              </a:rPr>
              <a:t>Pretty Sheep</a:t>
            </a:r>
            <a:endParaRPr lang="en-US" altLang="en-US" sz="4800" b="1">
              <a:solidFill>
                <a:schemeClr val="accent2">
                  <a:lumMod val="75000"/>
                </a:schemeClr>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sym typeface="+mn-ea"/>
            </a:endParaRPr>
          </a:p>
        </p:txBody>
      </p:sp>
    </p:spTree>
    <p:custDataLst>
      <p:tags r:id="rId4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4" presetClass="entr" presetSubtype="16"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ox(in)">
                                      <p:cBhvr>
                                        <p:cTn id="29" dur="20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nodeType="clickEffect">
                                  <p:stCondLst>
                                    <p:cond delay="0"/>
                                  </p:stCondLst>
                                  <p:childTnLst>
                                    <p:animEffect transition="out" filter="blinds(horizontal)">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 presetClass="exit" presetSubtype="10" fill="hold" grpId="1" nodeType="withEffect">
                                  <p:stCondLst>
                                    <p:cond delay="0"/>
                                  </p:stCondLst>
                                  <p:childTnLst>
                                    <p:animEffect transition="out" filter="blinds(horizontal)">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3" presetClass="exit" presetSubtype="10" fill="hold" grpId="1" nodeType="withEffect">
                                  <p:stCondLst>
                                    <p:cond delay="0"/>
                                  </p:stCondLst>
                                  <p:childTnLst>
                                    <p:animEffect transition="out" filter="blinds(horizontal)">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par>
                                <p:cTn id="47" presetID="3" presetClass="exit" presetSubtype="10" fill="hold" grpId="2" nodeType="withEffect">
                                  <p:stCondLst>
                                    <p:cond delay="0"/>
                                  </p:stCondLst>
                                  <p:childTnLst>
                                    <p:animEffect transition="out" filter="blinds(horizontal)">
                                      <p:cBhvr>
                                        <p:cTn id="48" dur="500"/>
                                        <p:tgtEl>
                                          <p:spTgt spid="5"/>
                                        </p:tgtEl>
                                      </p:cBhvr>
                                    </p:animEffect>
                                    <p:set>
                                      <p:cBhvr>
                                        <p:cTn id="49" dur="1" fill="hold">
                                          <p:stCondLst>
                                            <p:cond delay="499"/>
                                          </p:stCondLst>
                                        </p:cTn>
                                        <p:tgtEl>
                                          <p:spTgt spid="5"/>
                                        </p:tgtEl>
                                        <p:attrNameLst>
                                          <p:attrName>style.visibility</p:attrName>
                                        </p:attrNameLst>
                                      </p:cBhvr>
                                      <p:to>
                                        <p:strVal val="hidden"/>
                                      </p:to>
                                    </p:set>
                                  </p:childTnLst>
                                </p:cTn>
                              </p:par>
                              <p:par>
                                <p:cTn id="50" presetID="22" presetClass="entr" presetSubtype="4"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22" presetClass="entr" presetSubtype="4"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down)">
                                      <p:cBhvr>
                                        <p:cTn id="58" dur="500"/>
                                        <p:tgtEl>
                                          <p:spTgt spid="22"/>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down)">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par>
                                <p:cTn id="66" presetID="1" presetClass="entr" presetSubtype="0" fill="hold" grpId="2" nodeType="withEffect">
                                  <p:stCondLst>
                                    <p:cond delay="0"/>
                                  </p:stCondLst>
                                  <p:iterate type="lt">
                                    <p:tmAbs val="80"/>
                                  </p:iterate>
                                  <p:childTnLst>
                                    <p:set>
                                      <p:cBhvr>
                                        <p:cTn id="67" dur="1" fill="hold">
                                          <p:stCondLst>
                                            <p:cond delay="0"/>
                                          </p:stCondLst>
                                        </p:cTn>
                                        <p:tgtEl>
                                          <p:spTgt spid="26"/>
                                        </p:tgtEl>
                                        <p:attrNameLst>
                                          <p:attrName>style.visibility</p:attrName>
                                        </p:attrNameLst>
                                      </p:cBhvr>
                                      <p:to>
                                        <p:strVal val="visible"/>
                                      </p:to>
                                    </p:set>
                                  </p:childTnLst>
                                </p:cTn>
                              </p:par>
                              <p:par>
                                <p:cTn id="68" presetID="1" presetClass="mediacall" presetSubtype="0" fill="hold" nodeType="withEffect">
                                  <p:stCondLst>
                                    <p:cond delay="0"/>
                                  </p:stCondLst>
                                  <p:childTnLst>
                                    <p:cmd type="call" cmd="playFrom(0.0)">
                                      <p:cBhvr additive="base">
                                        <p:cTn id="69" dur="6607" fill="hold"/>
                                        <p:tgtEl>
                                          <p:spTgt spid="2"/>
                                        </p:tgtEl>
                                      </p:cBhvr>
                                    </p:cmd>
                                  </p:childTnLst>
                                </p:cTn>
                              </p:par>
                            </p:childTnLst>
                          </p:cTn>
                        </p:par>
                        <p:par>
                          <p:cTn id="70" fill="hold">
                            <p:stCondLst>
                              <p:cond delay="7759"/>
                            </p:stCondLst>
                            <p:childTnLst>
                              <p:par>
                                <p:cTn id="71" presetID="1" presetClass="entr" presetSubtype="0" fill="hold" nodeType="after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2" nodeType="withEffect">
                                  <p:stCondLst>
                                    <p:cond delay="0"/>
                                  </p:stCondLst>
                                  <p:iterate type="lt">
                                    <p:tmAbs val="100"/>
                                  </p:iterate>
                                  <p:childTnLst>
                                    <p:set>
                                      <p:cBhvr>
                                        <p:cTn id="74" dur="1" fill="hold">
                                          <p:stCondLst>
                                            <p:cond delay="0"/>
                                          </p:stCondLst>
                                        </p:cTn>
                                        <p:tgtEl>
                                          <p:spTgt spid="29"/>
                                        </p:tgtEl>
                                        <p:attrNameLst>
                                          <p:attrName>style.visibility</p:attrName>
                                        </p:attrNameLst>
                                      </p:cBhvr>
                                      <p:to>
                                        <p:strVal val="visible"/>
                                      </p:to>
                                    </p:set>
                                  </p:childTnLst>
                                </p:cTn>
                              </p:par>
                              <p:par>
                                <p:cTn id="75" presetID="1" presetClass="mediacall" presetSubtype="0" fill="hold" nodeType="withEffect">
                                  <p:stCondLst>
                                    <p:cond delay="0"/>
                                  </p:stCondLst>
                                  <p:childTnLst>
                                    <p:cmd type="call" cmd="playFrom(0.0)">
                                      <p:cBhvr additive="base">
                                        <p:cTn id="76" dur="3292" fill="hold"/>
                                        <p:tgtEl>
                                          <p:spTgt spid="10"/>
                                        </p:tgtEl>
                                      </p:cBhvr>
                                    </p:cmd>
                                  </p:childTnLst>
                                </p:cTn>
                              </p:par>
                            </p:childTnLst>
                          </p:cTn>
                        </p:par>
                        <p:par>
                          <p:cTn id="77" fill="hold">
                            <p:stCondLst>
                              <p:cond delay="11859"/>
                            </p:stCondLst>
                            <p:childTnLst>
                              <p:par>
                                <p:cTn id="78" presetID="1" presetClass="entr" presetSubtype="0" fill="hold" nodeType="afterEffect">
                                  <p:stCondLst>
                                    <p:cond delay="0"/>
                                  </p:stCondLst>
                                  <p:childTnLst>
                                    <p:set>
                                      <p:cBhvr>
                                        <p:cTn id="79" dur="1" fill="hold">
                                          <p:stCondLst>
                                            <p:cond delay="0"/>
                                          </p:stCondLst>
                                        </p:cTn>
                                        <p:tgtEl>
                                          <p:spTgt spid="30"/>
                                        </p:tgtEl>
                                        <p:attrNameLst>
                                          <p:attrName>style.visibility</p:attrName>
                                        </p:attrNameLst>
                                      </p:cBhvr>
                                      <p:to>
                                        <p:strVal val="visible"/>
                                      </p:to>
                                    </p:set>
                                  </p:childTnLst>
                                </p:cTn>
                              </p:par>
                              <p:par>
                                <p:cTn id="80" presetID="1" presetClass="entr" presetSubtype="0" fill="hold" grpId="2" nodeType="withEffect">
                                  <p:stCondLst>
                                    <p:cond delay="0"/>
                                  </p:stCondLst>
                                  <p:iterate type="lt">
                                    <p:tmAbs val="100"/>
                                  </p:iterate>
                                  <p:childTnLst>
                                    <p:set>
                                      <p:cBhvr>
                                        <p:cTn id="81" dur="1" fill="hold">
                                          <p:stCondLst>
                                            <p:cond delay="0"/>
                                          </p:stCondLst>
                                        </p:cTn>
                                        <p:tgtEl>
                                          <p:spTgt spid="31"/>
                                        </p:tgtEl>
                                        <p:attrNameLst>
                                          <p:attrName>style.visibility</p:attrName>
                                        </p:attrNameLst>
                                      </p:cBhvr>
                                      <p:to>
                                        <p:strVal val="visible"/>
                                      </p:to>
                                    </p:set>
                                  </p:childTnLst>
                                </p:cTn>
                              </p:par>
                              <p:par>
                                <p:cTn id="82" presetID="1" presetClass="mediacall" presetSubtype="0" fill="hold" nodeType="withEffect">
                                  <p:stCondLst>
                                    <p:cond delay="0"/>
                                  </p:stCondLst>
                                  <p:childTnLst>
                                    <p:cmd type="call" cmd="playFrom(0.0)">
                                      <p:cBhvr additive="base">
                                        <p:cTn id="83" dur="2392" fill="hold"/>
                                        <p:tgtEl>
                                          <p:spTgt spid="17"/>
                                        </p:tgtEl>
                                      </p:cBhvr>
                                    </p:cmd>
                                  </p:childTnLst>
                                </p:cTn>
                              </p:par>
                            </p:childTnLst>
                          </p:cTn>
                        </p:par>
                        <p:par>
                          <p:cTn id="84" fill="hold">
                            <p:stCondLst>
                              <p:cond delay="15659"/>
                            </p:stCondLst>
                            <p:childTnLst>
                              <p:par>
                                <p:cTn id="85" presetID="1"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2" nodeType="withEffect">
                                  <p:stCondLst>
                                    <p:cond delay="0"/>
                                  </p:stCondLst>
                                  <p:iterate type="lt">
                                    <p:tmAbs val="100"/>
                                  </p:iterate>
                                  <p:childTnLst>
                                    <p:set>
                                      <p:cBhvr>
                                        <p:cTn id="88" dur="1" fill="hold">
                                          <p:stCondLst>
                                            <p:cond delay="0"/>
                                          </p:stCondLst>
                                        </p:cTn>
                                        <p:tgtEl>
                                          <p:spTgt spid="33"/>
                                        </p:tgtEl>
                                        <p:attrNameLst>
                                          <p:attrName>style.visibility</p:attrName>
                                        </p:attrNameLst>
                                      </p:cBhvr>
                                      <p:to>
                                        <p:strVal val="visible"/>
                                      </p:to>
                                    </p:set>
                                  </p:childTnLst>
                                </p:cTn>
                              </p:par>
                              <p:par>
                                <p:cTn id="89" presetID="1" presetClass="mediacall" presetSubtype="0" fill="hold" nodeType="withEffect">
                                  <p:stCondLst>
                                    <p:cond delay="0"/>
                                  </p:stCondLst>
                                  <p:childTnLst>
                                    <p:cmd type="call" cmd="playFrom(0.0)">
                                      <p:cBhvr additive="base">
                                        <p:cTn id="90" dur="417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91" fill="hold" display="0">
                  <p:stCondLst>
                    <p:cond delay="indefinite"/>
                  </p:stCondLst>
                  <p:endCondLst>
                    <p:cond evt="onStopAudio" delay="0">
                      <p:tgtEl>
                        <p:sldTgt/>
                      </p:tgtEl>
                    </p:cond>
                  </p:endCondLst>
                </p:cTn>
                <p:tgtEl>
                  <p:spTgt spid="2"/>
                </p:tgtEl>
              </p:cMediaNode>
            </p:audio>
            <p:audio>
              <p:cMediaNode>
                <p:cTn id="92" fill="hold" display="0">
                  <p:stCondLst>
                    <p:cond delay="indefinite"/>
                  </p:stCondLst>
                  <p:endCondLst>
                    <p:cond evt="onStopAudio" delay="0">
                      <p:tgtEl>
                        <p:sldTgt/>
                      </p:tgtEl>
                    </p:cond>
                  </p:endCondLst>
                </p:cTn>
                <p:tgtEl>
                  <p:spTgt spid="10"/>
                </p:tgtEl>
              </p:cMediaNode>
            </p:audio>
            <p:audio>
              <p:cMediaNode>
                <p:cTn id="93" fill="hold" display="0">
                  <p:stCondLst>
                    <p:cond delay="indefinite"/>
                  </p:stCondLst>
                  <p:endCondLst>
                    <p:cond evt="onStopAudio" delay="0">
                      <p:tgtEl>
                        <p:sldTgt/>
                      </p:tgtEl>
                    </p:cond>
                  </p:endCondLst>
                </p:cTn>
                <p:tgtEl>
                  <p:spTgt spid="17"/>
                </p:tgtEl>
              </p:cMediaNode>
            </p:audio>
            <p:audio>
              <p:cMediaNode>
                <p:cTn id="94" fill="hold" display="0">
                  <p:stCondLst>
                    <p:cond delay="indefinite"/>
                  </p:stCondLst>
                  <p:endCondLst>
                    <p:cond evt="onStopAudio" delay="0">
                      <p:tgtEl>
                        <p:sldTgt/>
                      </p:tgtEl>
                    </p:cond>
                  </p:endCondLst>
                </p:cTn>
                <p:tgtEl>
                  <p:spTgt spid="12"/>
                </p:tgtEl>
              </p:cMediaNode>
            </p:audio>
          </p:childTnLst>
        </p:cTn>
      </p:par>
    </p:tnLst>
    <p:bldLst>
      <p:bldP spid="4" grpId="0" bldLvl="0" animBg="1"/>
      <p:bldP spid="4" grpId="1" bldLvl="0" animBg="1"/>
      <p:bldP spid="7" grpId="0"/>
      <p:bldP spid="7" grpId="1"/>
      <p:bldP spid="5" grpId="0"/>
      <p:bldP spid="5" grpId="2"/>
      <p:bldP spid="23" grpId="0"/>
      <p:bldP spid="26" grpId="2" bldLvl="0" animBg="1"/>
      <p:bldP spid="29" grpId="2" bldLvl="0" animBg="1"/>
      <p:bldP spid="31" grpId="2" bldLvl="0" animBg="1"/>
      <p:bldP spid="33" grpId="2" bldLvl="0" animBg="1"/>
      <p:bldP spid="25" grpId="0"/>
      <p:bldP spid="2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7536160" cy="666115"/>
          </a:xfrm>
          <a:prstGeom prst="rect">
            <a:avLst/>
          </a:prstGeom>
          <a:noFill/>
          <a:ln>
            <a:noFill/>
          </a:ln>
        </p:spPr>
        <p:txBody>
          <a:bodyPr wrap="square" rtlCol="0" anchor="t">
            <a:spAutoFit/>
          </a:bodyPr>
          <a:lstStyle/>
          <a:p>
            <a:r>
              <a:rPr lang="en-US" altLang="zh-CN" sz="3735" b="1">
                <a:latin typeface="Times New Roman" panose="02020603050405020304" charset="0"/>
                <a:cs typeface="Times New Roman" panose="02020603050405020304" charset="0"/>
              </a:rPr>
              <a:t>Task 3 Critical thinking</a:t>
            </a:r>
            <a:endParaRPr lang="en-US" altLang="zh-CN" sz="3735" b="1">
              <a:latin typeface="Times New Roman" panose="02020603050405020304" charset="0"/>
              <a:cs typeface="Times New Roman" panose="02020603050405020304" charset="0"/>
            </a:endParaRPr>
          </a:p>
        </p:txBody>
      </p:sp>
      <p:pic>
        <p:nvPicPr>
          <p:cNvPr id="3" name="图片 2"/>
          <p:cNvPicPr>
            <a:picLocks noChangeAspect="1"/>
          </p:cNvPicPr>
          <p:nvPr>
            <p:custDataLst>
              <p:tags r:id="rId2"/>
            </p:custDataLst>
          </p:nvPr>
        </p:nvPicPr>
        <p:blipFill>
          <a:blip r:embed="rId3"/>
          <a:stretch>
            <a:fillRect/>
          </a:stretch>
        </p:blipFill>
        <p:spPr>
          <a:xfrm>
            <a:off x="7248313" y="2659380"/>
            <a:ext cx="4201160" cy="3046307"/>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911013" y="2371513"/>
            <a:ext cx="3102187" cy="4151207"/>
          </a:xfrm>
          <a:prstGeom prst="rect">
            <a:avLst/>
          </a:prstGeom>
        </p:spPr>
      </p:pic>
      <p:sp>
        <p:nvSpPr>
          <p:cNvPr id="5" name="右箭头 4"/>
          <p:cNvSpPr/>
          <p:nvPr>
            <p:custDataLst>
              <p:tags r:id="rId6"/>
            </p:custDataLst>
          </p:nvPr>
        </p:nvSpPr>
        <p:spPr>
          <a:xfrm>
            <a:off x="4463627" y="3907367"/>
            <a:ext cx="2497667" cy="680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文本框 11"/>
          <p:cNvSpPr txBox="1"/>
          <p:nvPr>
            <p:custDataLst>
              <p:tags r:id="rId7"/>
            </p:custDataLst>
          </p:nvPr>
        </p:nvSpPr>
        <p:spPr>
          <a:xfrm>
            <a:off x="635847" y="831427"/>
            <a:ext cx="11351260" cy="1404620"/>
          </a:xfrm>
          <a:prstGeom prst="rect">
            <a:avLst/>
          </a:prstGeom>
          <a:noFill/>
        </p:spPr>
        <p:txBody>
          <a:bodyPr wrap="square" rtlCol="0">
            <a:spAutoFit/>
          </a:bodyPr>
          <a:lstStyle/>
          <a:p>
            <a:r>
              <a:rPr lang="en-US" sz="4265">
                <a:latin typeface="Times New Roman" panose="02020603050405020304" charset="0"/>
                <a:ea typeface="宋体" panose="02010600030101010101" pitchFamily="2" charset="-122"/>
                <a:cs typeface="Times New Roman" panose="02020603050405020304" charset="0"/>
                <a:sym typeface="微软雅黑" panose="020B0503020204020204" charset="-122"/>
              </a:rPr>
              <a:t>Finally, Wolffy took plastic surgery and became very handsome.</a:t>
            </a:r>
            <a:endParaRPr lang="en-US" sz="4265">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p:txBody>
      </p:sp>
      <p:sp>
        <p:nvSpPr>
          <p:cNvPr id="6" name="文本框 5"/>
          <p:cNvSpPr txBox="1"/>
          <p:nvPr>
            <p:custDataLst>
              <p:tags r:id="rId8"/>
            </p:custDataLst>
          </p:nvPr>
        </p:nvSpPr>
        <p:spPr>
          <a:xfrm>
            <a:off x="718820" y="2266527"/>
            <a:ext cx="11351260" cy="1404620"/>
          </a:xfrm>
          <a:prstGeom prst="rect">
            <a:avLst/>
          </a:prstGeom>
          <a:noFill/>
        </p:spPr>
        <p:txBody>
          <a:bodyPr wrap="square" rtlCol="0">
            <a:spAutoFit/>
          </a:bodyPr>
          <a:lstStyle/>
          <a:p>
            <a:r>
              <a:rPr lang="en-US" sz="4265" b="1">
                <a:latin typeface="Times New Roman" panose="02020603050405020304" charset="0"/>
                <a:ea typeface="宋体" panose="02010600030101010101" pitchFamily="2" charset="-122"/>
                <a:cs typeface="Times New Roman" panose="02020603050405020304" charset="0"/>
                <a:sym typeface="微软雅黑" panose="020B0503020204020204" charset="-122"/>
              </a:rPr>
              <a:t>Q1</a:t>
            </a:r>
            <a:r>
              <a:rPr lang="en-US" sz="4265">
                <a:latin typeface="Times New Roman" panose="02020603050405020304" charset="0"/>
                <a:ea typeface="宋体" panose="02010600030101010101" pitchFamily="2" charset="-122"/>
                <a:cs typeface="Times New Roman" panose="02020603050405020304" charset="0"/>
                <a:sym typeface="微软雅黑" panose="020B0503020204020204" charset="-122"/>
              </a:rPr>
              <a:t>. Do you think he would become popular just by changing his appearance? Why or why not?   </a:t>
            </a:r>
            <a:endParaRPr lang="en-US" sz="4265">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p:txBody>
      </p:sp>
      <p:pic>
        <p:nvPicPr>
          <p:cNvPr id="102" name="图片 101"/>
          <p:cNvPicPr/>
          <p:nvPr>
            <p:custDataLst>
              <p:tags r:id="rId9"/>
            </p:custDataLst>
          </p:nvPr>
        </p:nvPicPr>
        <p:blipFill>
          <a:blip r:embed="rId10"/>
          <a:stretch>
            <a:fillRect/>
          </a:stretch>
        </p:blipFill>
        <p:spPr>
          <a:xfrm>
            <a:off x="911013" y="3621193"/>
            <a:ext cx="5614247" cy="3123353"/>
          </a:xfrm>
          <a:prstGeom prst="rect">
            <a:avLst/>
          </a:prstGeom>
          <a:noFill/>
          <a:ln w="9525">
            <a:noFill/>
          </a:ln>
        </p:spPr>
      </p:pic>
      <p:pic>
        <p:nvPicPr>
          <p:cNvPr id="103" name="图片 102"/>
          <p:cNvPicPr/>
          <p:nvPr>
            <p:custDataLst>
              <p:tags r:id="rId11"/>
            </p:custDataLst>
          </p:nvPr>
        </p:nvPicPr>
        <p:blipFill>
          <a:blip r:embed="rId12"/>
          <a:srcRect t="49877"/>
          <a:stretch>
            <a:fillRect/>
          </a:stretch>
        </p:blipFill>
        <p:spPr>
          <a:xfrm>
            <a:off x="6768253" y="3621193"/>
            <a:ext cx="4936913" cy="3241040"/>
          </a:xfrm>
          <a:prstGeom prst="rect">
            <a:avLst/>
          </a:prstGeom>
          <a:noFill/>
          <a:ln w="9525">
            <a:noFill/>
          </a:ln>
        </p:spPr>
      </p:pic>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3" presetClass="exit" presetSubtype="10" fill="hold" grpId="0" nodeType="withEffect">
                                  <p:stCondLst>
                                    <p:cond delay="0"/>
                                  </p:stCondLst>
                                  <p:childTnLst>
                                    <p:animEffect transition="out" filter="blinds(horizontal)">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3" presetClass="entr" presetSubtype="1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strips(downLeft)">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wipe(down)">
                                      <p:cBhvr>
                                        <p:cTn id="3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bldLvl="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7536160" cy="666115"/>
          </a:xfrm>
          <a:prstGeom prst="rect">
            <a:avLst/>
          </a:prstGeom>
          <a:noFill/>
          <a:ln>
            <a:noFill/>
          </a:ln>
        </p:spPr>
        <p:txBody>
          <a:bodyPr wrap="square" rtlCol="0" anchor="t">
            <a:spAutoFit/>
          </a:bodyPr>
          <a:lstStyle/>
          <a:p>
            <a:r>
              <a:rPr lang="en-US" altLang="zh-CN" sz="3735" b="1">
                <a:latin typeface="Times New Roman" panose="02020603050405020304" charset="0"/>
                <a:cs typeface="Times New Roman" panose="02020603050405020304" charset="0"/>
              </a:rPr>
              <a:t>Task 3 Critical thinking</a:t>
            </a:r>
            <a:endParaRPr lang="en-US" altLang="zh-CN" sz="3735" b="1">
              <a:latin typeface="Times New Roman" panose="02020603050405020304" charset="0"/>
              <a:cs typeface="Times New Roman" panose="02020603050405020304" charset="0"/>
            </a:endParaRPr>
          </a:p>
        </p:txBody>
      </p:sp>
      <p:sp>
        <p:nvSpPr>
          <p:cNvPr id="12" name="文本框 11"/>
          <p:cNvSpPr txBox="1"/>
          <p:nvPr>
            <p:custDataLst>
              <p:tags r:id="rId2"/>
            </p:custDataLst>
          </p:nvPr>
        </p:nvSpPr>
        <p:spPr>
          <a:xfrm>
            <a:off x="635847" y="831427"/>
            <a:ext cx="11351260" cy="1404620"/>
          </a:xfrm>
          <a:prstGeom prst="rect">
            <a:avLst/>
          </a:prstGeom>
          <a:noFill/>
        </p:spPr>
        <p:txBody>
          <a:bodyPr wrap="square" rtlCol="0">
            <a:spAutoFit/>
          </a:bodyPr>
          <a:lstStyle/>
          <a:p>
            <a:r>
              <a:rPr lang="en-US" sz="4265">
                <a:solidFill>
                  <a:schemeClr val="tx1"/>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Finally, Wolffy took plastic surgery and became very handsome.</a:t>
            </a:r>
            <a:endParaRPr lang="en-US" sz="4265">
              <a:solidFill>
                <a:schemeClr val="tx1"/>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p:txBody>
      </p:sp>
      <p:sp>
        <p:nvSpPr>
          <p:cNvPr id="6" name="文本框 5"/>
          <p:cNvSpPr txBox="1"/>
          <p:nvPr>
            <p:custDataLst>
              <p:tags r:id="rId3"/>
            </p:custDataLst>
          </p:nvPr>
        </p:nvSpPr>
        <p:spPr>
          <a:xfrm>
            <a:off x="635847" y="2372360"/>
            <a:ext cx="10285307" cy="748030"/>
          </a:xfrm>
          <a:prstGeom prst="rect">
            <a:avLst/>
          </a:prstGeom>
          <a:noFill/>
        </p:spPr>
        <p:txBody>
          <a:bodyPr wrap="square" rtlCol="0">
            <a:spAutoFit/>
          </a:bodyPr>
          <a:lstStyle/>
          <a:p>
            <a:r>
              <a:rPr lang="en-US" sz="4265" b="1">
                <a:solidFill>
                  <a:schemeClr val="tx1"/>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Q2</a:t>
            </a:r>
            <a:r>
              <a:rPr lang="en-US" sz="4265">
                <a:solidFill>
                  <a:schemeClr val="tx1"/>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 What can we learn from Wolffy’s story?   </a:t>
            </a:r>
            <a:endParaRPr lang="en-US" sz="4265">
              <a:solidFill>
                <a:schemeClr val="tx1"/>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p:txBody>
      </p:sp>
      <p:sp>
        <p:nvSpPr>
          <p:cNvPr id="7" name="文本框 6"/>
          <p:cNvSpPr txBox="1"/>
          <p:nvPr>
            <p:custDataLst>
              <p:tags r:id="rId4"/>
            </p:custDataLst>
          </p:nvPr>
        </p:nvSpPr>
        <p:spPr>
          <a:xfrm>
            <a:off x="890693" y="3141133"/>
            <a:ext cx="5827607" cy="748030"/>
          </a:xfrm>
          <a:prstGeom prst="rect">
            <a:avLst/>
          </a:prstGeom>
          <a:noFill/>
        </p:spPr>
        <p:txBody>
          <a:bodyPr wrap="square" rtlCol="0">
            <a:spAutoFit/>
          </a:bodyPr>
          <a:lstStyle/>
          <a:p>
            <a:r>
              <a:rPr lang="en-US" altLang="zh-CN" sz="4265" b="1">
                <a:solidFill>
                  <a:srgbClr val="FF0000"/>
                </a:solidFill>
                <a:latin typeface="Times New Roman" panose="02020603050405020304" charset="0"/>
                <a:ea typeface="Times New Roman" panose="02020603050405020304" charset="0"/>
                <a:cs typeface="Times New Roman" panose="02020603050405020304" charset="0"/>
                <a:sym typeface="微软雅黑" panose="020B0503020204020204" charset="-122"/>
              </a:rPr>
              <a:t>Real beauty lies inside.</a:t>
            </a:r>
            <a:endParaRPr lang="en-US" altLang="zh-CN" sz="4265" b="1">
              <a:solidFill>
                <a:srgbClr val="FF0000"/>
              </a:solidFill>
              <a:latin typeface="Times New Roman" panose="02020603050405020304" charset="0"/>
              <a:ea typeface="Times New Roman" panose="02020603050405020304" charset="0"/>
              <a:cs typeface="Times New Roman" panose="02020603050405020304" charset="0"/>
              <a:sym typeface="微软雅黑" panose="020B0503020204020204" charset="-122"/>
            </a:endParaRPr>
          </a:p>
        </p:txBody>
      </p:sp>
      <p:sp>
        <p:nvSpPr>
          <p:cNvPr id="8" name="文本框 7"/>
          <p:cNvSpPr txBox="1"/>
          <p:nvPr>
            <p:custDataLst>
              <p:tags r:id="rId5"/>
            </p:custDataLst>
          </p:nvPr>
        </p:nvSpPr>
        <p:spPr>
          <a:xfrm>
            <a:off x="911013" y="4004733"/>
            <a:ext cx="10386907" cy="1404620"/>
          </a:xfrm>
          <a:prstGeom prst="rect">
            <a:avLst/>
          </a:prstGeom>
          <a:noFill/>
        </p:spPr>
        <p:txBody>
          <a:bodyPr wrap="square" rtlCol="0">
            <a:spAutoFit/>
          </a:bodyPr>
          <a:lstStyle/>
          <a:p>
            <a:r>
              <a:rPr lang="en-US" altLang="zh-CN" sz="4265" b="1">
                <a:solidFill>
                  <a:srgbClr val="FF0000"/>
                </a:solidFill>
                <a:latin typeface="Times New Roman" panose="02020603050405020304" charset="0"/>
                <a:ea typeface="Times New Roman" panose="02020603050405020304" charset="0"/>
                <a:cs typeface="Times New Roman" panose="02020603050405020304" charset="0"/>
                <a:sym typeface="微软雅黑" panose="020B0503020204020204" charset="-122"/>
              </a:rPr>
              <a:t>We should not judge a book by its cover.</a:t>
            </a:r>
            <a:endParaRPr lang="en-US" altLang="zh-CN" sz="4265" b="1">
              <a:solidFill>
                <a:srgbClr val="FF0000"/>
              </a:solidFill>
              <a:latin typeface="Times New Roman" panose="02020603050405020304" charset="0"/>
              <a:ea typeface="Times New Roman" panose="02020603050405020304" charset="0"/>
              <a:cs typeface="Times New Roman" panose="02020603050405020304" charset="0"/>
              <a:sym typeface="微软雅黑" panose="020B0503020204020204" charset="-122"/>
            </a:endParaRPr>
          </a:p>
          <a:p>
            <a:r>
              <a:rPr lang="zh-CN" altLang="zh-CN" sz="4265" b="1">
                <a:solidFill>
                  <a:srgbClr val="FF0000"/>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不应以貌取人</a:t>
            </a:r>
            <a:endParaRPr lang="zh-CN" altLang="zh-CN" sz="4265" b="1">
              <a:solidFill>
                <a:srgbClr val="FF0000"/>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419384" y="385009"/>
            <a:ext cx="11004887" cy="6144127"/>
          </a:xfrm>
          <a:prstGeom prst="rect">
            <a:avLst/>
          </a:prstGeom>
        </p:spPr>
      </p:pic>
      <p:sp>
        <p:nvSpPr>
          <p:cNvPr id="2" name="TextBox 1"/>
          <p:cNvSpPr txBox="1"/>
          <p:nvPr>
            <p:custDataLst>
              <p:tags r:id="rId3"/>
            </p:custDataLst>
          </p:nvPr>
        </p:nvSpPr>
        <p:spPr>
          <a:xfrm>
            <a:off x="1959428" y="4180113"/>
            <a:ext cx="8331200" cy="1630045"/>
          </a:xfrm>
          <a:prstGeom prst="rect">
            <a:avLst/>
          </a:prstGeom>
          <a:noFill/>
        </p:spPr>
        <p:txBody>
          <a:bodyPr wrap="square" rtlCol="0">
            <a:spAutoFit/>
          </a:bodyPr>
          <a:lstStyle/>
          <a:p>
            <a:r>
              <a:rPr lang="zh-CN" altLang="en-US" sz="3600">
                <a:solidFill>
                  <a:prstClr val="black"/>
                </a:solidFill>
                <a:latin typeface="楷体" panose="02010609060101010101" pitchFamily="49" charset="-122"/>
                <a:ea typeface="楷体" panose="02010609060101010101" pitchFamily="49" charset="-122"/>
              </a:rPr>
              <a:t>美是从内到外做最好的自己。</a:t>
            </a:r>
            <a:endParaRPr lang="en-US" altLang="zh-CN" sz="3600">
              <a:solidFill>
                <a:prstClr val="black"/>
              </a:solidFill>
              <a:latin typeface="楷体" panose="02010609060101010101" pitchFamily="49" charset="-122"/>
              <a:ea typeface="楷体" panose="02010609060101010101" pitchFamily="49" charset="-122"/>
            </a:endParaRPr>
          </a:p>
          <a:p>
            <a:r>
              <a:rPr lang="en-US" altLang="zh-CN" sz="2400">
                <a:solidFill>
                  <a:prstClr val="black"/>
                </a:solidFill>
                <a:latin typeface="楷体" panose="02010609060101010101" pitchFamily="49" charset="-122"/>
                <a:ea typeface="楷体" panose="02010609060101010101" pitchFamily="49" charset="-122"/>
              </a:rPr>
              <a:t>                                 ------------ </a:t>
            </a:r>
            <a:r>
              <a:rPr lang="zh-CN" altLang="en-US" sz="3200">
                <a:solidFill>
                  <a:prstClr val="black"/>
                </a:solidFill>
                <a:latin typeface="楷体" panose="02010609060101010101" pitchFamily="49" charset="-122"/>
                <a:ea typeface="楷体" panose="02010609060101010101" pitchFamily="49" charset="-122"/>
              </a:rPr>
              <a:t>奥黛丽</a:t>
            </a:r>
            <a:r>
              <a:rPr lang="en-US" altLang="zh-CN" sz="2400">
                <a:solidFill>
                  <a:prstClr val="black"/>
                </a:solidFill>
                <a:latin typeface="楷体" panose="02010609060101010101" pitchFamily="49" charset="-122"/>
                <a:ea typeface="楷体" panose="02010609060101010101" pitchFamily="49" charset="-122"/>
              </a:rPr>
              <a:t>·</a:t>
            </a:r>
            <a:r>
              <a:rPr lang="zh-CN" altLang="en-US" sz="3200">
                <a:solidFill>
                  <a:prstClr val="black"/>
                </a:solidFill>
                <a:latin typeface="楷体" panose="02010609060101010101" pitchFamily="49" charset="-122"/>
                <a:ea typeface="楷体" panose="02010609060101010101" pitchFamily="49" charset="-122"/>
              </a:rPr>
              <a:t>赫本  </a:t>
            </a:r>
            <a:endParaRPr lang="zh-CN" altLang="en-US" sz="3200">
              <a:solidFill>
                <a:prstClr val="black"/>
              </a:solidFill>
              <a:latin typeface="楷体" panose="02010609060101010101" pitchFamily="49" charset="-122"/>
              <a:ea typeface="楷体" panose="02010609060101010101" pitchFamily="49" charset="-122"/>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图片 3"/>
          <p:cNvPicPr>
            <a:picLocks noChangeAspect="1"/>
          </p:cNvPicPr>
          <p:nvPr/>
        </p:nvPicPr>
        <p:blipFill>
          <a:blip r:embed="rId1">
            <a:lum contrast="17998"/>
          </a:blip>
          <a:srcRect t="1736"/>
          <a:stretch>
            <a:fillRect/>
          </a:stretch>
        </p:blipFill>
        <p:spPr>
          <a:xfrm>
            <a:off x="240030" y="1642110"/>
            <a:ext cx="5751195" cy="4737735"/>
          </a:xfrm>
          <a:prstGeom prst="rect">
            <a:avLst/>
          </a:prstGeom>
          <a:noFill/>
          <a:ln w="9525" cap="flat" cmpd="sng">
            <a:solidFill>
              <a:srgbClr val="002060"/>
            </a:solidFill>
            <a:prstDash val="solid"/>
            <a:round/>
            <a:headEnd type="none" w="med" len="med"/>
            <a:tailEnd type="none" w="med" len="med"/>
          </a:ln>
        </p:spPr>
      </p:pic>
      <p:grpSp>
        <p:nvGrpSpPr>
          <p:cNvPr id="9" name="组合 8"/>
          <p:cNvGrpSpPr/>
          <p:nvPr/>
        </p:nvGrpSpPr>
        <p:grpSpPr>
          <a:xfrm>
            <a:off x="1443355" y="350520"/>
            <a:ext cx="9592310" cy="1241425"/>
            <a:chOff x="454" y="824"/>
            <a:chExt cx="10044" cy="2307"/>
          </a:xfrm>
        </p:grpSpPr>
        <p:sp>
          <p:nvSpPr>
            <p:cNvPr id="37891" name="文本框 1"/>
            <p:cNvSpPr txBox="1"/>
            <p:nvPr/>
          </p:nvSpPr>
          <p:spPr>
            <a:xfrm>
              <a:off x="634" y="979"/>
              <a:ext cx="9864" cy="1568"/>
            </a:xfrm>
            <a:prstGeom prst="rect">
              <a:avLst/>
            </a:prstGeom>
            <a:noFill/>
            <a:ln w="9525">
              <a:noFill/>
            </a:ln>
          </p:spPr>
          <p:txBody>
            <a:bodyPr anchor="t" anchorCtr="0">
              <a:noAutofit/>
            </a:bodyPr>
            <a:lstStyle/>
            <a:p>
              <a:pPr>
                <a:buFont typeface="Arial" panose="020B0604020202020204" pitchFamily="34" charset="0"/>
              </a:pPr>
              <a:r>
                <a:rPr lang="en-US" altLang="zh-CN" sz="3200" b="1">
                  <a:solidFill>
                    <a:srgbClr val="002060"/>
                  </a:solidFill>
                  <a:latin typeface="Comic Sans MS" panose="030F0702030302020204" pitchFamily="66" charset="0"/>
                  <a:ea typeface="宋体" panose="02010600030101010101" pitchFamily="2" charset="-122"/>
                  <a:sym typeface="宋体" panose="02010600030101010101" pitchFamily="2" charset="-122"/>
                </a:rPr>
                <a:t>Analyse the structure of the </a:t>
              </a:r>
              <a:r>
                <a:rPr lang="en-US" altLang="zh-CN" sz="3200" b="1">
                  <a:solidFill>
                    <a:srgbClr val="FF0000"/>
                  </a:solidFill>
                  <a:latin typeface="Comic Sans MS" panose="030F0702030302020204" pitchFamily="66" charset="0"/>
                  <a:ea typeface="宋体" panose="02010600030101010101" pitchFamily="2" charset="-122"/>
                  <a:sym typeface="宋体" panose="02010600030101010101" pitchFamily="2" charset="-122"/>
                </a:rPr>
                <a:t>TWO </a:t>
              </a:r>
              <a:r>
                <a:rPr lang="en-US" altLang="zh-CN" sz="3200" b="1">
                  <a:solidFill>
                    <a:srgbClr val="002060"/>
                  </a:solidFill>
                  <a:latin typeface="Comic Sans MS" panose="030F0702030302020204" pitchFamily="66" charset="0"/>
                  <a:ea typeface="宋体" panose="02010600030101010101" pitchFamily="2" charset="-122"/>
                  <a:sym typeface="宋体" panose="02010600030101010101" pitchFamily="2" charset="-122"/>
                </a:rPr>
                <a:t>articles.</a:t>
              </a:r>
              <a:endParaRPr lang="en-US" altLang="zh-CN" sz="3200" b="1">
                <a:solidFill>
                  <a:srgbClr val="002060"/>
                </a:solidFill>
                <a:latin typeface="Comic Sans MS" panose="030F0702030302020204" pitchFamily="66" charset="0"/>
                <a:ea typeface="宋体" panose="02010600030101010101" pitchFamily="2" charset="-122"/>
                <a:sym typeface="宋体" panose="02010600030101010101" pitchFamily="2" charset="-122"/>
              </a:endParaRPr>
            </a:p>
          </p:txBody>
        </p:sp>
        <p:sp>
          <p:nvSpPr>
            <p:cNvPr id="8" name="流程图: 文档 7"/>
            <p:cNvSpPr/>
            <p:nvPr/>
          </p:nvSpPr>
          <p:spPr>
            <a:xfrm>
              <a:off x="454" y="824"/>
              <a:ext cx="9866" cy="2307"/>
            </a:xfrm>
            <a:prstGeom prst="flowChartDocument">
              <a:avLst/>
            </a:prstGeom>
            <a:noFill/>
            <a:ln>
              <a:solidFill>
                <a:srgbClr val="1F4B4E"/>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7" name="矩形 6"/>
          <p:cNvSpPr/>
          <p:nvPr/>
        </p:nvSpPr>
        <p:spPr>
          <a:xfrm>
            <a:off x="359410" y="2658110"/>
            <a:ext cx="5344160" cy="64770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 name="矩形 10"/>
          <p:cNvSpPr/>
          <p:nvPr/>
        </p:nvSpPr>
        <p:spPr>
          <a:xfrm>
            <a:off x="359410" y="3348990"/>
            <a:ext cx="5266690" cy="227330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359410" y="5665470"/>
            <a:ext cx="5434330" cy="708025"/>
          </a:xfrm>
          <a:prstGeom prst="rect">
            <a:avLst/>
          </a:prstGeom>
          <a:no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 name="图文框 1"/>
          <p:cNvSpPr/>
          <p:nvPr/>
        </p:nvSpPr>
        <p:spPr>
          <a:xfrm>
            <a:off x="0" y="0"/>
            <a:ext cx="12192000" cy="6858000"/>
          </a:xfrm>
          <a:prstGeom prst="frame">
            <a:avLst>
              <a:gd name="adj1" fmla="val 166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charset="-122"/>
              <a:ea typeface="微软雅黑" panose="020B0503020204020204" charset="-122"/>
            </a:endParaRPr>
          </a:p>
        </p:txBody>
      </p:sp>
      <p:pic>
        <p:nvPicPr>
          <p:cNvPr id="38913" name="图片 4"/>
          <p:cNvPicPr>
            <a:picLocks noChangeAspect="1"/>
          </p:cNvPicPr>
          <p:nvPr/>
        </p:nvPicPr>
        <p:blipFill>
          <a:blip r:embed="rId2">
            <a:lum contrast="17998"/>
          </a:blip>
          <a:srcRect t="1692"/>
          <a:stretch>
            <a:fillRect/>
          </a:stretch>
        </p:blipFill>
        <p:spPr>
          <a:xfrm>
            <a:off x="5990590" y="1642110"/>
            <a:ext cx="5971540" cy="4803140"/>
          </a:xfrm>
          <a:prstGeom prst="rect">
            <a:avLst/>
          </a:prstGeom>
          <a:noFill/>
          <a:ln w="15875" cap="flat" cmpd="sng">
            <a:solidFill>
              <a:srgbClr val="002060"/>
            </a:solidFill>
            <a:prstDash val="solid"/>
            <a:round/>
            <a:headEnd type="none" w="med" len="med"/>
            <a:tailEnd type="none" w="med" len="med"/>
          </a:ln>
        </p:spPr>
      </p:pic>
      <p:sp>
        <p:nvSpPr>
          <p:cNvPr id="4" name="矩形 3"/>
          <p:cNvSpPr/>
          <p:nvPr/>
        </p:nvSpPr>
        <p:spPr>
          <a:xfrm>
            <a:off x="6096000" y="2785110"/>
            <a:ext cx="5530215" cy="64770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 name="矩形 4"/>
          <p:cNvSpPr/>
          <p:nvPr/>
        </p:nvSpPr>
        <p:spPr>
          <a:xfrm>
            <a:off x="6096000" y="3493135"/>
            <a:ext cx="5703570" cy="183451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5" name="矩形 14"/>
          <p:cNvSpPr/>
          <p:nvPr/>
        </p:nvSpPr>
        <p:spPr>
          <a:xfrm>
            <a:off x="6096000" y="5411470"/>
            <a:ext cx="5702935" cy="965200"/>
          </a:xfrm>
          <a:prstGeom prst="rect">
            <a:avLst/>
          </a:prstGeom>
          <a:no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 name="文本框 11"/>
          <p:cNvSpPr txBox="1"/>
          <p:nvPr/>
        </p:nvSpPr>
        <p:spPr>
          <a:xfrm>
            <a:off x="3578190" y="3943985"/>
            <a:ext cx="4318000" cy="1383665"/>
          </a:xfrm>
          <a:prstGeom prst="rect">
            <a:avLst/>
          </a:prstGeom>
          <a:solidFill>
            <a:srgbClr val="F7F6B6"/>
          </a:solidFill>
          <a:ln w="9525">
            <a:noFill/>
          </a:ln>
        </p:spPr>
        <p:txBody>
          <a:bodyPr anchor="t" anchorCtr="0">
            <a:spAutoFit/>
          </a:bodyPr>
          <a:lstStyle/>
          <a:p>
            <a:r>
              <a:rPr lang="en-US" altLang="zh-CN" sz="2800" b="1">
                <a:solidFill>
                  <a:srgbClr val="7030A0"/>
                </a:solidFill>
                <a:latin typeface="Times New Roman" panose="02020603050405020304" charset="0"/>
                <a:ea typeface="宋体" panose="02010600030101010101" pitchFamily="2" charset="-122"/>
                <a:sym typeface="宋体" panose="02010600030101010101" pitchFamily="2" charset="-122"/>
              </a:rPr>
              <a:t>Detailed and background information about the surgery</a:t>
            </a:r>
            <a:endParaRPr lang="en-US" altLang="zh-CN" sz="2800" b="1">
              <a:solidFill>
                <a:srgbClr val="7030A0"/>
              </a:solidFill>
              <a:latin typeface="Times New Roman" panose="02020603050405020304" charset="0"/>
              <a:ea typeface="宋体" panose="02010600030101010101" pitchFamily="2" charset="-122"/>
              <a:sym typeface="宋体" panose="02010600030101010101" pitchFamily="2" charset="-122"/>
            </a:endParaRPr>
          </a:p>
        </p:txBody>
      </p:sp>
      <p:sp>
        <p:nvSpPr>
          <p:cNvPr id="10" name="文本框 9"/>
          <p:cNvSpPr txBox="1"/>
          <p:nvPr/>
        </p:nvSpPr>
        <p:spPr>
          <a:xfrm>
            <a:off x="5223475" y="2657793"/>
            <a:ext cx="1497330" cy="521970"/>
          </a:xfrm>
          <a:prstGeom prst="rect">
            <a:avLst/>
          </a:prstGeom>
          <a:solidFill>
            <a:srgbClr val="F7F6B6"/>
          </a:solidFill>
          <a:ln w="9525">
            <a:noFill/>
          </a:ln>
        </p:spPr>
        <p:txBody>
          <a:bodyPr wrap="none" anchor="t" anchorCtr="0">
            <a:spAutoFit/>
          </a:bodyPr>
          <a:lstStyle/>
          <a:p>
            <a:r>
              <a:rPr lang="en-US" altLang="zh-CN" sz="2800" b="1">
                <a:solidFill>
                  <a:srgbClr val="7030A0"/>
                </a:solidFill>
                <a:latin typeface="Times New Roman" panose="02020603050405020304" charset="0"/>
                <a:ea typeface="宋体" panose="02010600030101010101" pitchFamily="2" charset="-122"/>
                <a:sym typeface="宋体" panose="02010600030101010101" pitchFamily="2" charset="-122"/>
              </a:rPr>
              <a:t>The lead</a:t>
            </a:r>
            <a:endParaRPr lang="en-US" altLang="zh-CN" sz="2800" b="1">
              <a:solidFill>
                <a:srgbClr val="7030A0"/>
              </a:solidFill>
              <a:latin typeface="Times New Roman" panose="02020603050405020304" charset="0"/>
              <a:ea typeface="宋体" panose="02010600030101010101" pitchFamily="2" charset="-122"/>
              <a:sym typeface="宋体" panose="02010600030101010101" pitchFamily="2" charset="-122"/>
            </a:endParaRPr>
          </a:p>
        </p:txBody>
      </p:sp>
      <p:sp>
        <p:nvSpPr>
          <p:cNvPr id="14" name="文本框 13"/>
          <p:cNvSpPr txBox="1"/>
          <p:nvPr/>
        </p:nvSpPr>
        <p:spPr>
          <a:xfrm>
            <a:off x="3715385" y="5665470"/>
            <a:ext cx="5627370" cy="521970"/>
          </a:xfrm>
          <a:prstGeom prst="rect">
            <a:avLst/>
          </a:prstGeom>
          <a:solidFill>
            <a:srgbClr val="F7F6B6"/>
          </a:solidFill>
          <a:ln w="9525">
            <a:noFill/>
          </a:ln>
        </p:spPr>
        <p:txBody>
          <a:bodyPr wrap="square" anchor="t" anchorCtr="0">
            <a:spAutoFit/>
          </a:bodyPr>
          <a:lstStyle/>
          <a:p>
            <a:pPr>
              <a:spcBef>
                <a:spcPct val="20000"/>
              </a:spcBef>
            </a:pPr>
            <a:r>
              <a:rPr lang="en-US" altLang="zh-CN" sz="2800" b="1">
                <a:solidFill>
                  <a:srgbClr val="7030A0"/>
                </a:solidFill>
                <a:latin typeface="Times New Roman" panose="02020603050405020304" charset="0"/>
                <a:ea typeface="宋体" panose="02010600030101010101" pitchFamily="2" charset="-122"/>
                <a:sym typeface="宋体" panose="02010600030101010101" pitchFamily="2" charset="-122"/>
              </a:rPr>
              <a:t>Personal opinion about the surgery</a:t>
            </a:r>
            <a:endParaRPr lang="en-US" altLang="zh-CN" sz="2800" b="1">
              <a:solidFill>
                <a:srgbClr val="7030A0"/>
              </a:solidFill>
              <a:latin typeface="Times New Roman" panose="02020603050405020304" charset="0"/>
              <a:ea typeface="宋体" panose="02010600030101010101" pitchFamily="2" charset="-122"/>
              <a:sym typeface="宋体" panose="02010600030101010101" pitchFamily="2" charset="-122"/>
            </a:endParaRPr>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000"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000"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000"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000"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000" fill="hold">
                                          <p:stCondLst>
                                            <p:cond delay="0"/>
                                          </p:stCondLst>
                                        </p:cTn>
                                        <p:tgtEl>
                                          <p:spTgt spid="5"/>
                                        </p:tgtEl>
                                        <p:attrNameLst>
                                          <p:attrName>style.visibility</p:attrName>
                                        </p:attrNameLst>
                                      </p:cBhvr>
                                      <p:to>
                                        <p:strVal val="visible"/>
                                      </p:to>
                                    </p:set>
                                    <p:animEffect transition="in" filter="wipe(left)">
                                      <p:cBhvr>
                                        <p:cTn id="32" dur="10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000"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000" fill="hold">
                                          <p:stCondLst>
                                            <p:cond delay="0"/>
                                          </p:stCondLst>
                                        </p:cTn>
                                        <p:tgtEl>
                                          <p:spTgt spid="13"/>
                                        </p:tgtEl>
                                        <p:attrNameLst>
                                          <p:attrName>style.visibility</p:attrName>
                                        </p:attrNameLst>
                                      </p:cBhvr>
                                      <p:to>
                                        <p:strVal val="visible"/>
                                      </p:to>
                                    </p:set>
                                    <p:animEffect transition="in" filter="wipe(left)">
                                      <p:cBhvr>
                                        <p:cTn id="42" dur="1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000" fill="hold">
                                          <p:stCondLst>
                                            <p:cond delay="0"/>
                                          </p:stCondLst>
                                        </p:cTn>
                                        <p:tgtEl>
                                          <p:spTgt spid="15"/>
                                        </p:tgtEl>
                                        <p:attrNameLst>
                                          <p:attrName>style.visibility</p:attrName>
                                        </p:attrNameLst>
                                      </p:cBhvr>
                                      <p:to>
                                        <p:strVal val="visible"/>
                                      </p:to>
                                    </p:set>
                                    <p:animEffect transition="in" filter="wipe(left)">
                                      <p:cBhvr>
                                        <p:cTn id="47" dur="1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000" fill="hold">
                                          <p:stCondLst>
                                            <p:cond delay="0"/>
                                          </p:stCondLst>
                                        </p:cTn>
                                        <p:tgtEl>
                                          <p:spTgt spid="14"/>
                                        </p:tgtEl>
                                        <p:attrNameLst>
                                          <p:attrName>style.visibility</p:attrName>
                                        </p:attrNameLst>
                                      </p:cBhvr>
                                      <p:to>
                                        <p:strVal val="visible"/>
                                      </p:to>
                                    </p:set>
                                    <p:animEffect transition="in" filter="wipe(left)">
                                      <p:cBhvr>
                                        <p:cTn id="5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ldLvl="0" animBg="1"/>
      <p:bldP spid="11" grpId="0" bldLvl="0" animBg="1"/>
      <p:bldP spid="12" grpId="0" bldLvl="0" animBg="1"/>
      <p:bldP spid="13" grpId="0" bldLvl="0" animBg="1"/>
      <p:bldP spid="14" grpId="0" bldLvl="0" animBg="1"/>
      <p:bldP spid="4" grpId="0" bldLvl="0" animBg="1"/>
      <p:bldP spid="5" grpId="0" bldLvl="0" animBg="1"/>
      <p:bldP spid="1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0" y="0"/>
            <a:ext cx="12192000" cy="6858000"/>
          </a:xfrm>
          <a:prstGeom prst="frame">
            <a:avLst>
              <a:gd name="adj1" fmla="val 166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charset="-122"/>
              <a:ea typeface="微软雅黑" panose="020B0503020204020204" charset="-122"/>
            </a:endParaRPr>
          </a:p>
        </p:txBody>
      </p:sp>
      <p:sp>
        <p:nvSpPr>
          <p:cNvPr id="34" name="文本框 33"/>
          <p:cNvSpPr txBox="1"/>
          <p:nvPr/>
        </p:nvSpPr>
        <p:spPr>
          <a:xfrm>
            <a:off x="219456" y="211529"/>
            <a:ext cx="11676369" cy="1014730"/>
          </a:xfrm>
          <a:prstGeom prst="rect">
            <a:avLst/>
          </a:prstGeom>
          <a:noFill/>
        </p:spPr>
        <p:txBody>
          <a:bodyPr wrap="square" rtlCol="0">
            <a:spAutoFit/>
          </a:bodyPr>
          <a:lstStyle/>
          <a:p>
            <a:pPr algn="just"/>
            <a:r>
              <a:rPr lang="en-US" altLang="zh-CN" sz="3200" i="1">
                <a:solidFill>
                  <a:prstClr val="black"/>
                </a:solidFill>
                <a:effectLst>
                  <a:outerShdw blurRad="38100" dist="38100" dir="2700000" algn="tl">
                    <a:srgbClr val="000000">
                      <a:alpha val="43137"/>
                    </a:srgbClr>
                  </a:outerShdw>
                </a:effectLst>
                <a:cs typeface="Times New Roman" panose="02020603050405020304" charset="0"/>
              </a:rPr>
              <a:t>Reading for the main idea: </a:t>
            </a:r>
            <a:r>
              <a:rPr lang="en-US" altLang="zh-CN" sz="2800" b="1" i="1">
                <a:solidFill>
                  <a:srgbClr val="7030A0"/>
                </a:solidFill>
                <a:effectLst>
                  <a:outerShdw blurRad="38100" dist="38100" dir="2700000" algn="tl">
                    <a:srgbClr val="000000">
                      <a:alpha val="43137"/>
                    </a:srgbClr>
                  </a:outerShdw>
                </a:effectLst>
                <a:cs typeface="Times New Roman" panose="02020603050405020304" charset="0"/>
              </a:rPr>
              <a:t>The lead is the eye of a magazine article, which gives the most information of the news.</a:t>
            </a:r>
            <a:endParaRPr lang="en-US" altLang="zh-CN" sz="2800" b="1" i="1">
              <a:solidFill>
                <a:srgbClr val="7030A0"/>
              </a:solidFill>
              <a:effectLst>
                <a:outerShdw blurRad="38100" dist="38100" dir="2700000" algn="tl">
                  <a:srgbClr val="000000">
                    <a:alpha val="43137"/>
                  </a:srgbClr>
                </a:outerShdw>
              </a:effectLst>
              <a:cs typeface="Times New Roman" panose="0202060305040502030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710" y="1464945"/>
            <a:ext cx="5919470" cy="5203190"/>
          </a:xfrm>
          <a:prstGeom prst="rect">
            <a:avLst/>
          </a:prstGeom>
        </p:spPr>
      </p:pic>
      <p:sp>
        <p:nvSpPr>
          <p:cNvPr id="20" name="圆角矩形 19"/>
          <p:cNvSpPr/>
          <p:nvPr/>
        </p:nvSpPr>
        <p:spPr>
          <a:xfrm>
            <a:off x="421005" y="2780030"/>
            <a:ext cx="5460365" cy="603885"/>
          </a:xfrm>
          <a:prstGeom prst="roundRect">
            <a:avLst/>
          </a:prstGeom>
          <a:noFill/>
          <a:ln>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文本框 11"/>
          <p:cNvSpPr txBox="1"/>
          <p:nvPr/>
        </p:nvSpPr>
        <p:spPr>
          <a:xfrm>
            <a:off x="6487160" y="1708150"/>
            <a:ext cx="5099685" cy="3634740"/>
          </a:xfrm>
          <a:prstGeom prst="rect">
            <a:avLst/>
          </a:prstGeom>
          <a:noFill/>
          <a:ln w="9525">
            <a:noFill/>
          </a:ln>
        </p:spPr>
        <p:txBody>
          <a:bodyPr wrap="square" anchor="t" anchorCtr="0">
            <a:spAutoFit/>
          </a:bodyPr>
          <a:p>
            <a:pPr marL="388620" indent="-388620">
              <a:lnSpc>
                <a:spcPct val="120000"/>
              </a:lnSpc>
            </a:pPr>
            <a:r>
              <a:rPr lang="en-US" altLang="zh-CN" sz="3200" b="1">
                <a:solidFill>
                  <a:srgbClr val="002060"/>
                </a:solidFill>
                <a:latin typeface="Times New Roman" panose="02020603050405020304" charset="0"/>
                <a:ea typeface="宋体" panose="02010600030101010101" pitchFamily="2" charset="-122"/>
                <a:sym typeface="Wingdings 2" panose="05020102010507070707" pitchFamily="18" charset="2"/>
              </a:rPr>
              <a:t></a:t>
            </a:r>
            <a:r>
              <a:rPr lang="en-US" altLang="zh-CN" sz="3200" b="1">
                <a:solidFill>
                  <a:srgbClr val="002060"/>
                </a:solidFill>
                <a:latin typeface="Times New Roman" panose="02020603050405020304" charset="0"/>
                <a:ea typeface="宋体" panose="02010600030101010101" pitchFamily="2" charset="-122"/>
              </a:rPr>
              <a:t>The first one</a:t>
            </a:r>
            <a:r>
              <a:rPr lang="zh-CN" altLang="en-US" sz="3200" b="1">
                <a:solidFill>
                  <a:srgbClr val="002060"/>
                </a:solidFill>
                <a:latin typeface="Times New Roman" panose="02020603050405020304" charset="0"/>
                <a:ea typeface="宋体" panose="02010600030101010101" pitchFamily="2" charset="-122"/>
              </a:rPr>
              <a:t> mainly talks about </a:t>
            </a:r>
            <a:r>
              <a:rPr lang="en-US" altLang="zh-CN" sz="3200" b="1">
                <a:solidFill>
                  <a:srgbClr val="002060"/>
                </a:solidFill>
                <a:latin typeface="Times New Roman" panose="02020603050405020304" charset="0"/>
                <a:ea typeface="宋体" panose="02010600030101010101" pitchFamily="2" charset="-122"/>
              </a:rPr>
              <a:t>a man who received ____________</a:t>
            </a:r>
            <a:r>
              <a:rPr lang="zh-CN" altLang="en-US" sz="3200" b="1">
                <a:solidFill>
                  <a:srgbClr val="002060"/>
                </a:solidFill>
                <a:latin typeface="Times New Roman" panose="02020603050405020304" charset="0"/>
                <a:ea typeface="宋体" panose="02010600030101010101" pitchFamily="2" charset="-122"/>
              </a:rPr>
              <a:t> </a:t>
            </a:r>
            <a:r>
              <a:rPr lang="en-US" altLang="zh-CN" sz="3200" b="1">
                <a:solidFill>
                  <a:srgbClr val="002060"/>
                </a:solidFill>
                <a:latin typeface="Times New Roman" panose="02020603050405020304" charset="0"/>
                <a:ea typeface="宋体" panose="02010600030101010101" pitchFamily="2" charset="-122"/>
              </a:rPr>
              <a:t>last month and the __________ was a great success</a:t>
            </a:r>
            <a:r>
              <a:rPr lang="zh-CN" altLang="en-US" sz="3200" b="1">
                <a:solidFill>
                  <a:srgbClr val="002060"/>
                </a:solidFill>
                <a:latin typeface="Times New Roman" panose="02020603050405020304" charset="0"/>
                <a:ea typeface="宋体" panose="02010600030101010101" pitchFamily="2" charset="-122"/>
              </a:rPr>
              <a:t>.</a:t>
            </a:r>
            <a:endParaRPr lang="zh-CN" altLang="en-US" sz="3200" b="1">
              <a:solidFill>
                <a:srgbClr val="002060"/>
              </a:solidFill>
              <a:latin typeface="Times New Roman" panose="02020603050405020304" charset="0"/>
              <a:ea typeface="宋体" panose="02010600030101010101" pitchFamily="2" charset="-122"/>
            </a:endParaRPr>
          </a:p>
        </p:txBody>
      </p:sp>
      <p:sp>
        <p:nvSpPr>
          <p:cNvPr id="15" name="文本框 14"/>
          <p:cNvSpPr txBox="1"/>
          <p:nvPr/>
        </p:nvSpPr>
        <p:spPr>
          <a:xfrm>
            <a:off x="8432800" y="2931795"/>
            <a:ext cx="3028315" cy="583565"/>
          </a:xfrm>
          <a:prstGeom prst="rect">
            <a:avLst/>
          </a:prstGeom>
          <a:noFill/>
          <a:ln w="9525">
            <a:noFill/>
          </a:ln>
        </p:spPr>
        <p:txBody>
          <a:bodyPr wrap="square" anchor="t" anchorCtr="0">
            <a:spAutoFit/>
          </a:bodyPr>
          <a:p>
            <a:r>
              <a:rPr lang="en-US" altLang="zh-CN" sz="3200" b="1" i="1">
                <a:solidFill>
                  <a:srgbClr val="FF0000"/>
                </a:solidFill>
                <a:latin typeface="Times New Roman" panose="02020603050405020304" charset="0"/>
                <a:ea typeface="宋体" panose="02010600030101010101" pitchFamily="2" charset="-122"/>
                <a:sym typeface="宋体" panose="02010600030101010101" pitchFamily="2" charset="-122"/>
              </a:rPr>
              <a:t>plastic surgery</a:t>
            </a:r>
            <a:endParaRPr lang="en-US" altLang="zh-CN" sz="3200" b="1" i="1">
              <a:solidFill>
                <a:srgbClr val="FF0000"/>
              </a:solidFill>
              <a:latin typeface="Times New Roman" panose="02020603050405020304" charset="0"/>
              <a:ea typeface="宋体" panose="02010600030101010101" pitchFamily="2" charset="-122"/>
              <a:sym typeface="宋体" panose="02010600030101010101" pitchFamily="2" charset="-122"/>
            </a:endParaRPr>
          </a:p>
        </p:txBody>
      </p:sp>
      <p:sp>
        <p:nvSpPr>
          <p:cNvPr id="2" name="文本框 1"/>
          <p:cNvSpPr txBox="1"/>
          <p:nvPr/>
        </p:nvSpPr>
        <p:spPr>
          <a:xfrm>
            <a:off x="7043420" y="4051935"/>
            <a:ext cx="2099945" cy="583565"/>
          </a:xfrm>
          <a:prstGeom prst="rect">
            <a:avLst/>
          </a:prstGeom>
          <a:noFill/>
          <a:ln w="9525">
            <a:noFill/>
          </a:ln>
        </p:spPr>
        <p:txBody>
          <a:bodyPr wrap="square" anchor="t" anchorCtr="0">
            <a:spAutoFit/>
          </a:bodyPr>
          <a:p>
            <a:r>
              <a:rPr lang="en-US" altLang="zh-CN" sz="3200" b="1" i="1">
                <a:solidFill>
                  <a:srgbClr val="FF0000"/>
                </a:solidFill>
                <a:latin typeface="Times New Roman" panose="02020603050405020304" charset="0"/>
                <a:ea typeface="宋体" panose="02010600030101010101" pitchFamily="2" charset="-122"/>
                <a:sym typeface="宋体" panose="02010600030101010101" pitchFamily="2" charset="-122"/>
              </a:rPr>
              <a:t>operation</a:t>
            </a:r>
            <a:endParaRPr lang="en-US" altLang="zh-CN" sz="3200" b="1" i="1">
              <a:solidFill>
                <a:srgbClr val="FF0000"/>
              </a:solidFill>
              <a:latin typeface="Times New Roman" panose="02020603050405020304" charset="0"/>
              <a:ea typeface="宋体" panose="02010600030101010101" pitchFamily="2" charset="-122"/>
              <a:sym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000" fill="hold">
                                          <p:stCondLst>
                                            <p:cond delay="0"/>
                                          </p:stCondLst>
                                        </p:cTn>
                                        <p:tgtEl>
                                          <p:spTgt spid="15"/>
                                        </p:tgtEl>
                                        <p:attrNameLst>
                                          <p:attrName>style.visibility</p:attrName>
                                        </p:attrNameLst>
                                      </p:cBhvr>
                                      <p:to>
                                        <p:strVal val="visible"/>
                                      </p:to>
                                    </p:set>
                                    <p:animEffect transition="in" filter="wipe(left)">
                                      <p:cBhvr>
                                        <p:cTn id="24" dur="10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linds(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 grpId="0" bldLvl="0" animBg="1"/>
      <p:bldP spid="15" grpId="0"/>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0" y="0"/>
            <a:ext cx="12192000" cy="6858000"/>
          </a:xfrm>
          <a:prstGeom prst="frame">
            <a:avLst>
              <a:gd name="adj1" fmla="val 166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charset="-122"/>
              <a:ea typeface="微软雅黑" panose="020B0503020204020204" charset="-122"/>
            </a:endParaRPr>
          </a:p>
        </p:txBody>
      </p:sp>
      <p:sp>
        <p:nvSpPr>
          <p:cNvPr id="34" name="文本框 33"/>
          <p:cNvSpPr txBox="1"/>
          <p:nvPr/>
        </p:nvSpPr>
        <p:spPr>
          <a:xfrm>
            <a:off x="219456" y="211529"/>
            <a:ext cx="11676369" cy="1014730"/>
          </a:xfrm>
          <a:prstGeom prst="rect">
            <a:avLst/>
          </a:prstGeom>
          <a:noFill/>
        </p:spPr>
        <p:txBody>
          <a:bodyPr wrap="square" rtlCol="0">
            <a:spAutoFit/>
          </a:bodyPr>
          <a:lstStyle/>
          <a:p>
            <a:pPr algn="just"/>
            <a:r>
              <a:rPr lang="en-US" altLang="zh-CN" sz="3200" i="1">
                <a:solidFill>
                  <a:prstClr val="black"/>
                </a:solidFill>
                <a:effectLst>
                  <a:outerShdw blurRad="38100" dist="38100" dir="2700000" algn="tl">
                    <a:srgbClr val="000000">
                      <a:alpha val="43137"/>
                    </a:srgbClr>
                  </a:outerShdw>
                </a:effectLst>
                <a:cs typeface="Times New Roman" panose="02020603050405020304" charset="0"/>
              </a:rPr>
              <a:t>Reading for the main idea: </a:t>
            </a:r>
            <a:r>
              <a:rPr lang="en-US" altLang="zh-CN" sz="2800" b="1" i="1">
                <a:solidFill>
                  <a:srgbClr val="7030A0"/>
                </a:solidFill>
                <a:effectLst>
                  <a:outerShdw blurRad="38100" dist="38100" dir="2700000" algn="tl">
                    <a:srgbClr val="000000">
                      <a:alpha val="43137"/>
                    </a:srgbClr>
                  </a:outerShdw>
                </a:effectLst>
                <a:cs typeface="Times New Roman" panose="02020603050405020304" charset="0"/>
              </a:rPr>
              <a:t>The lead is the eye of a magazine article, which gives the most information of the news.</a:t>
            </a:r>
            <a:endParaRPr lang="en-US" altLang="zh-CN" sz="2800" b="1" i="1">
              <a:solidFill>
                <a:srgbClr val="7030A0"/>
              </a:solidFill>
              <a:effectLst>
                <a:outerShdw blurRad="38100" dist="38100" dir="2700000" algn="tl">
                  <a:srgbClr val="000000">
                    <a:alpha val="43137"/>
                  </a:srgbClr>
                </a:outerShdw>
              </a:effectLst>
              <a:cs typeface="Times New Roman" panose="02020603050405020304" charset="0"/>
            </a:endParaRPr>
          </a:p>
        </p:txBody>
      </p:sp>
      <p:pic>
        <p:nvPicPr>
          <p:cNvPr id="4" name="图片 3"/>
          <p:cNvPicPr>
            <a:picLocks noChangeAspect="1"/>
          </p:cNvPicPr>
          <p:nvPr/>
        </p:nvPicPr>
        <p:blipFill>
          <a:blip r:embed="rId1"/>
          <a:stretch>
            <a:fillRect/>
          </a:stretch>
        </p:blipFill>
        <p:spPr>
          <a:xfrm>
            <a:off x="219710" y="1470025"/>
            <a:ext cx="5705475" cy="5152390"/>
          </a:xfrm>
          <a:prstGeom prst="rect">
            <a:avLst/>
          </a:prstGeom>
        </p:spPr>
      </p:pic>
      <p:sp>
        <p:nvSpPr>
          <p:cNvPr id="19" name="圆角矩形 18"/>
          <p:cNvSpPr/>
          <p:nvPr/>
        </p:nvSpPr>
        <p:spPr>
          <a:xfrm>
            <a:off x="355441" y="2856886"/>
            <a:ext cx="5286234" cy="467614"/>
          </a:xfrm>
          <a:prstGeom prst="roundRect">
            <a:avLst/>
          </a:prstGeom>
          <a:noFill/>
          <a:ln>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文本框 4"/>
          <p:cNvSpPr txBox="1"/>
          <p:nvPr/>
        </p:nvSpPr>
        <p:spPr>
          <a:xfrm>
            <a:off x="6387465" y="2365375"/>
            <a:ext cx="4753610" cy="3044190"/>
          </a:xfrm>
          <a:prstGeom prst="rect">
            <a:avLst/>
          </a:prstGeom>
          <a:noFill/>
          <a:ln w="9525">
            <a:noFill/>
          </a:ln>
        </p:spPr>
        <p:txBody>
          <a:bodyPr wrap="square" anchor="t" anchorCtr="0">
            <a:spAutoFit/>
          </a:bodyPr>
          <a:p>
            <a:pPr marL="411480" indent="-411480">
              <a:lnSpc>
                <a:spcPct val="120000"/>
              </a:lnSpc>
            </a:pPr>
            <a:r>
              <a:rPr lang="en-US" altLang="zh-CN" sz="3200" b="1">
                <a:solidFill>
                  <a:srgbClr val="002060"/>
                </a:solidFill>
                <a:latin typeface="Times New Roman" panose="02020603050405020304" charset="0"/>
                <a:ea typeface="宋体" panose="02010600030101010101" pitchFamily="2" charset="-122"/>
                <a:sym typeface="Wingdings 2" panose="05020102010507070707" pitchFamily="18" charset="2"/>
              </a:rPr>
              <a:t></a:t>
            </a:r>
            <a:r>
              <a:rPr lang="en-US" altLang="zh-CN" sz="3200" b="1">
                <a:solidFill>
                  <a:srgbClr val="002060"/>
                </a:solidFill>
                <a:latin typeface="Times New Roman" panose="02020603050405020304" charset="0"/>
                <a:ea typeface="宋体" panose="02010600030101010101" pitchFamily="2" charset="-122"/>
              </a:rPr>
              <a:t>The second one</a:t>
            </a:r>
            <a:r>
              <a:rPr lang="zh-CN" altLang="en-US" sz="3200" b="1">
                <a:solidFill>
                  <a:srgbClr val="002060"/>
                </a:solidFill>
                <a:latin typeface="Times New Roman" panose="02020603050405020304" charset="0"/>
                <a:ea typeface="宋体" panose="02010600030101010101" pitchFamily="2" charset="-122"/>
              </a:rPr>
              <a:t> mainly talks about </a:t>
            </a:r>
            <a:r>
              <a:rPr lang="en-US" altLang="zh-CN" sz="3200" b="1">
                <a:solidFill>
                  <a:srgbClr val="002060"/>
                </a:solidFill>
                <a:latin typeface="Times New Roman" panose="02020603050405020304" charset="0"/>
                <a:ea typeface="宋体" panose="02010600030101010101" pitchFamily="2" charset="-122"/>
              </a:rPr>
              <a:t>a woman who had plastic surgery</a:t>
            </a:r>
            <a:r>
              <a:rPr lang="zh-CN" altLang="en-US" sz="3200" b="1">
                <a:solidFill>
                  <a:srgbClr val="002060"/>
                </a:solidFill>
                <a:latin typeface="Times New Roman" panose="02020603050405020304" charset="0"/>
                <a:ea typeface="宋体" panose="02010600030101010101" pitchFamily="2" charset="-122"/>
              </a:rPr>
              <a:t> </a:t>
            </a:r>
            <a:r>
              <a:rPr lang="en-US" altLang="zh-CN" sz="3200" b="1">
                <a:solidFill>
                  <a:srgbClr val="002060"/>
                </a:solidFill>
                <a:latin typeface="Times New Roman" panose="02020603050405020304" charset="0"/>
                <a:ea typeface="宋体" panose="02010600030101010101" pitchFamily="2" charset="-122"/>
              </a:rPr>
              <a:t>recently and she ________ the decision</a:t>
            </a:r>
            <a:r>
              <a:rPr lang="zh-CN" altLang="en-US" sz="3200" b="1">
                <a:solidFill>
                  <a:srgbClr val="002060"/>
                </a:solidFill>
                <a:latin typeface="Times New Roman" panose="02020603050405020304" charset="0"/>
                <a:ea typeface="宋体" panose="02010600030101010101" pitchFamily="2" charset="-122"/>
              </a:rPr>
              <a:t>.</a:t>
            </a:r>
            <a:endParaRPr lang="zh-CN" altLang="en-US" sz="3200" b="1">
              <a:solidFill>
                <a:srgbClr val="002060"/>
              </a:solidFill>
              <a:latin typeface="Times New Roman" panose="02020603050405020304" charset="0"/>
              <a:ea typeface="宋体" panose="02010600030101010101" pitchFamily="2" charset="-122"/>
            </a:endParaRPr>
          </a:p>
        </p:txBody>
      </p:sp>
      <p:sp>
        <p:nvSpPr>
          <p:cNvPr id="6" name="文本框 5"/>
          <p:cNvSpPr txBox="1"/>
          <p:nvPr/>
        </p:nvSpPr>
        <p:spPr>
          <a:xfrm>
            <a:off x="6951980" y="4709795"/>
            <a:ext cx="1533525" cy="583565"/>
          </a:xfrm>
          <a:prstGeom prst="rect">
            <a:avLst/>
          </a:prstGeom>
          <a:noFill/>
          <a:ln w="9525">
            <a:noFill/>
          </a:ln>
        </p:spPr>
        <p:txBody>
          <a:bodyPr wrap="square" anchor="t" anchorCtr="0">
            <a:spAutoFit/>
          </a:bodyPr>
          <a:p>
            <a:r>
              <a:rPr lang="en-US" altLang="zh-CN" sz="3200" b="1" i="1">
                <a:solidFill>
                  <a:srgbClr val="FF0000"/>
                </a:solidFill>
                <a:latin typeface="Times New Roman" panose="02020603050405020304" charset="0"/>
                <a:ea typeface="宋体" panose="02010600030101010101" pitchFamily="2" charset="-122"/>
                <a:sym typeface="宋体" panose="02010600030101010101" pitchFamily="2" charset="-122"/>
              </a:rPr>
              <a:t>regrets</a:t>
            </a:r>
            <a:endParaRPr lang="en-US" altLang="zh-CN" sz="3200" b="1" i="1">
              <a:solidFill>
                <a:srgbClr val="FF0000"/>
              </a:solidFill>
              <a:latin typeface="Times New Roman" panose="02020603050405020304" charset="0"/>
              <a:ea typeface="宋体" panose="02010600030101010101" pitchFamily="2" charset="-122"/>
              <a:sym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9" grpId="0" bldLvl="0" animBg="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0" y="0"/>
            <a:ext cx="12192000" cy="6858000"/>
          </a:xfrm>
          <a:prstGeom prst="frame">
            <a:avLst>
              <a:gd name="adj1" fmla="val 166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charset="-122"/>
              <a:ea typeface="微软雅黑" panose="020B0503020204020204" charset="-122"/>
            </a:endParaRPr>
          </a:p>
        </p:txBody>
      </p:sp>
      <p:sp>
        <p:nvSpPr>
          <p:cNvPr id="5" name="文本框 4"/>
          <p:cNvSpPr txBox="1"/>
          <p:nvPr/>
        </p:nvSpPr>
        <p:spPr>
          <a:xfrm>
            <a:off x="219456" y="515059"/>
            <a:ext cx="11676369" cy="584775"/>
          </a:xfrm>
          <a:prstGeom prst="rect">
            <a:avLst/>
          </a:prstGeom>
          <a:noFill/>
        </p:spPr>
        <p:txBody>
          <a:bodyPr wrap="square" rtlCol="0">
            <a:spAutoFit/>
          </a:bodyPr>
          <a:lstStyle/>
          <a:p>
            <a:pPr algn="just"/>
            <a:r>
              <a:rPr lang="en-US" altLang="zh-CN" sz="3200" i="1">
                <a:solidFill>
                  <a:prstClr val="black"/>
                </a:solidFill>
                <a:effectLst>
                  <a:outerShdw blurRad="38100" dist="38100" dir="2700000" algn="tl">
                    <a:srgbClr val="000000">
                      <a:alpha val="43137"/>
                    </a:srgbClr>
                  </a:outerShdw>
                </a:effectLst>
                <a:cs typeface="Times New Roman" panose="02020603050405020304" charset="0"/>
              </a:rPr>
              <a:t>Reading for the body: </a:t>
            </a:r>
            <a:r>
              <a:rPr lang="en-US" altLang="zh-CN" sz="2800" b="1" i="1">
                <a:solidFill>
                  <a:srgbClr val="7030A0"/>
                </a:solidFill>
                <a:effectLst>
                  <a:outerShdw blurRad="38100" dist="38100" dir="2700000" algn="tl">
                    <a:srgbClr val="000000">
                      <a:alpha val="43137"/>
                    </a:srgbClr>
                  </a:outerShdw>
                </a:effectLst>
                <a:cs typeface="Times New Roman" panose="02020603050405020304" charset="0"/>
              </a:rPr>
              <a:t>The body gives more details of the article.</a:t>
            </a:r>
            <a:endParaRPr lang="en-US" altLang="zh-CN" sz="2800" b="1" i="1">
              <a:solidFill>
                <a:srgbClr val="7030A0"/>
              </a:solidFill>
              <a:effectLst>
                <a:outerShdw blurRad="38100" dist="38100" dir="2700000" algn="tl">
                  <a:srgbClr val="000000">
                    <a:alpha val="43137"/>
                  </a:srgbClr>
                </a:outerShdw>
              </a:effectLst>
              <a:cs typeface="Times New Roman" panose="02020603050405020304" charset="0"/>
            </a:endParaRPr>
          </a:p>
        </p:txBody>
      </p:sp>
      <p:grpSp>
        <p:nvGrpSpPr>
          <p:cNvPr id="12" name="组合 11"/>
          <p:cNvGrpSpPr/>
          <p:nvPr/>
        </p:nvGrpSpPr>
        <p:grpSpPr>
          <a:xfrm>
            <a:off x="5063490" y="1403350"/>
            <a:ext cx="6918960" cy="5248275"/>
            <a:chOff x="283" y="2565"/>
            <a:chExt cx="13721" cy="7371"/>
          </a:xfrm>
          <a:solidFill>
            <a:schemeClr val="accent5">
              <a:lumMod val="20000"/>
              <a:lumOff val="80000"/>
            </a:schemeClr>
          </a:solidFill>
        </p:grpSpPr>
        <p:sp>
          <p:nvSpPr>
            <p:cNvPr id="13" name="矩形 12"/>
            <p:cNvSpPr/>
            <p:nvPr/>
          </p:nvSpPr>
          <p:spPr>
            <a:xfrm>
              <a:off x="283" y="2565"/>
              <a:ext cx="13721" cy="7371"/>
            </a:xfrm>
            <a:prstGeom prst="rect">
              <a:avLst/>
            </a:prstGeom>
            <a:grp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283" y="5657"/>
              <a:ext cx="13721" cy="0"/>
            </a:xfrm>
            <a:prstGeom prst="line">
              <a:avLst/>
            </a:prstGeom>
            <a:grpFill/>
            <a:ln w="4762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4937760" y="1711325"/>
            <a:ext cx="6898640" cy="521970"/>
          </a:xfrm>
          <a:prstGeom prst="rect">
            <a:avLst/>
          </a:prstGeom>
          <a:noFill/>
        </p:spPr>
        <p:txBody>
          <a:bodyPr wrap="square" rtlCol="0">
            <a:spAutoFit/>
          </a:bodyPr>
          <a:lstStyle/>
          <a:p>
            <a:r>
              <a:rPr lang="en-US" altLang="zh-CN" sz="2800">
                <a:latin typeface="Times New Roman" panose="02020603050405020304" charset="0"/>
                <a:cs typeface="Times New Roman" panose="02020603050405020304" charset="0"/>
              </a:rPr>
              <a:t>   </a:t>
            </a:r>
            <a:r>
              <a:rPr lang="en-US" altLang="zh-CN" sz="2800" b="1" i="1">
                <a:effectLst>
                  <a:outerShdw blurRad="38100" dist="38100" dir="2700000" algn="tl">
                    <a:srgbClr val="000000">
                      <a:alpha val="43137"/>
                    </a:srgbClr>
                  </a:outerShdw>
                </a:effectLst>
                <a:latin typeface="Times New Roman" panose="02020603050405020304" charset="0"/>
                <a:cs typeface="Times New Roman" panose="02020603050405020304" charset="0"/>
              </a:rPr>
              <a:t>How did the plastic surgery help Mr. Wilson?</a:t>
            </a:r>
            <a:endParaRPr lang="en-US" altLang="zh-CN" sz="2800" b="1" i="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17" name="文本框 16"/>
          <p:cNvSpPr txBox="1"/>
          <p:nvPr/>
        </p:nvSpPr>
        <p:spPr>
          <a:xfrm>
            <a:off x="5150680" y="4615101"/>
            <a:ext cx="6832119" cy="1691640"/>
          </a:xfrm>
          <a:prstGeom prst="rect">
            <a:avLst/>
          </a:prstGeom>
          <a:noFill/>
          <a:ln w="9525">
            <a:noFill/>
          </a:ln>
        </p:spPr>
        <p:txBody>
          <a:bodyPr wrap="square">
            <a:spAutoFit/>
          </a:bodyPr>
          <a:lstStyle/>
          <a:p>
            <a:pPr indent="0" fontAlgn="auto">
              <a:lnSpc>
                <a:spcPct val="100000"/>
              </a:lnSpc>
            </a:pPr>
            <a:r>
              <a:rPr lang="en-US" sz="2600" b="1">
                <a:solidFill>
                  <a:srgbClr val="FF0000"/>
                </a:solidFill>
                <a:effectLst>
                  <a:outerShdw blurRad="38100" dist="38100" dir="2700000" algn="tl">
                    <a:srgbClr val="000000">
                      <a:alpha val="43137"/>
                    </a:srgbClr>
                  </a:outerShdw>
                </a:effectLst>
                <a:latin typeface="Times New Roman" panose="02020603050405020304" charset="0"/>
                <a:cs typeface="Times New Roman" panose="02020603050405020304" charset="0"/>
              </a:rPr>
              <a:t>She suffered from daily pain and had to take painkillers to stop it. The surgery made her look unnatural and unable to make some facial expressions.</a:t>
            </a:r>
            <a:endParaRPr lang="en-US" altLang="en-US" sz="2600" b="1">
              <a:solidFill>
                <a:srgbClr val="FF0000"/>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18" name="文本框 17"/>
          <p:cNvSpPr txBox="1"/>
          <p:nvPr/>
        </p:nvSpPr>
        <p:spPr>
          <a:xfrm>
            <a:off x="5467679" y="2431906"/>
            <a:ext cx="5727700" cy="521970"/>
          </a:xfrm>
          <a:prstGeom prst="rect">
            <a:avLst/>
          </a:prstGeom>
          <a:noFill/>
        </p:spPr>
        <p:txBody>
          <a:bodyPr wrap="none" rtlCol="0" anchor="t">
            <a:spAutoFit/>
          </a:bodyPr>
          <a:lstStyle/>
          <a:p>
            <a:r>
              <a:rPr lang="en-US" altLang="zh-CN" sz="2800">
                <a:latin typeface="Times New Roman" panose="02020603050405020304" charset="0"/>
                <a:cs typeface="Times New Roman" panose="02020603050405020304" charset="0"/>
                <a:sym typeface="+mn-ea"/>
              </a:rPr>
              <a:t> </a:t>
            </a:r>
            <a:r>
              <a:rPr lang="en-US" altLang="zh-CN" sz="2800" b="1">
                <a:solidFill>
                  <a:srgbClr val="FF0000"/>
                </a:solidFill>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By repairing some of his burnt skin.</a:t>
            </a:r>
            <a:endParaRPr lang="en-US" altLang="zh-CN" sz="2800" b="1">
              <a:solidFill>
                <a:srgbClr val="FF0000"/>
              </a:solidFill>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endParaRPr>
          </a:p>
        </p:txBody>
      </p:sp>
      <p:sp>
        <p:nvSpPr>
          <p:cNvPr id="2" name="矩形 1"/>
          <p:cNvSpPr/>
          <p:nvPr/>
        </p:nvSpPr>
        <p:spPr>
          <a:xfrm>
            <a:off x="5146438" y="3662309"/>
            <a:ext cx="6835521" cy="953135"/>
          </a:xfrm>
          <a:prstGeom prst="rect">
            <a:avLst/>
          </a:prstGeom>
        </p:spPr>
        <p:txBody>
          <a:bodyPr wrap="square">
            <a:spAutoFit/>
          </a:bodyPr>
          <a:lstStyle/>
          <a:p>
            <a:pPr lvl="0" indent="0" fontAlgn="auto">
              <a:lnSpc>
                <a:spcPct val="100000"/>
              </a:lnSpc>
            </a:pPr>
            <a:r>
              <a:rPr lang="en-US" altLang="zh-CN" sz="2800" b="1" i="1">
                <a:effectLst>
                  <a:outerShdw blurRad="38100" dist="38100" dir="2700000" algn="tl">
                    <a:srgbClr val="000000">
                      <a:alpha val="43137"/>
                    </a:srgbClr>
                  </a:outerShdw>
                </a:effectLst>
                <a:latin typeface="Times New Roman" panose="02020603050405020304" charset="0"/>
                <a:cs typeface="Times New Roman" panose="02020603050405020304" charset="0"/>
              </a:rPr>
              <a:t>What problems did the plastic surgery bring to Miss Edwards?</a:t>
            </a:r>
            <a:endParaRPr lang="en-US" altLang="zh-CN" sz="2800" b="1" i="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pic>
        <p:nvPicPr>
          <p:cNvPr id="19" name="图片 18"/>
          <p:cNvPicPr>
            <a:picLocks noChangeAspect="1"/>
          </p:cNvPicPr>
          <p:nvPr/>
        </p:nvPicPr>
        <p:blipFill>
          <a:blip r:embed="rId1"/>
          <a:stretch>
            <a:fillRect/>
          </a:stretch>
        </p:blipFill>
        <p:spPr>
          <a:xfrm>
            <a:off x="245745" y="4053840"/>
            <a:ext cx="4692015" cy="2597785"/>
          </a:xfrm>
          <a:prstGeom prst="rect">
            <a:avLst/>
          </a:prstGeom>
        </p:spPr>
      </p:pic>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10" y="1403350"/>
            <a:ext cx="4718050" cy="2563495"/>
          </a:xfrm>
          <a:prstGeom prst="rect">
            <a:avLst/>
          </a:prstGeom>
        </p:spPr>
      </p:pic>
      <p:sp>
        <p:nvSpPr>
          <p:cNvPr id="23" name="圆角矩形 22"/>
          <p:cNvSpPr/>
          <p:nvPr/>
        </p:nvSpPr>
        <p:spPr>
          <a:xfrm>
            <a:off x="328930" y="2326005"/>
            <a:ext cx="4406265" cy="1190625"/>
          </a:xfrm>
          <a:prstGeom prst="roundRect">
            <a:avLst/>
          </a:prstGeom>
          <a:noFill/>
          <a:ln>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圆角矩形 24"/>
          <p:cNvSpPr/>
          <p:nvPr/>
        </p:nvSpPr>
        <p:spPr>
          <a:xfrm>
            <a:off x="375920" y="5081905"/>
            <a:ext cx="4406265" cy="968375"/>
          </a:xfrm>
          <a:prstGeom prst="roundRect">
            <a:avLst/>
          </a:prstGeom>
          <a:noFill/>
          <a:ln>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文框 13"/>
          <p:cNvSpPr/>
          <p:nvPr/>
        </p:nvSpPr>
        <p:spPr>
          <a:xfrm>
            <a:off x="0" y="0"/>
            <a:ext cx="12192000" cy="6858000"/>
          </a:xfrm>
          <a:prstGeom prst="frame">
            <a:avLst>
              <a:gd name="adj1" fmla="val 166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black"/>
              </a:solidFill>
              <a:latin typeface="微软雅黑" panose="020B0503020204020204" charset="-122"/>
              <a:ea typeface="微软雅黑" panose="020B0503020204020204" charset="-122"/>
            </a:endParaRPr>
          </a:p>
        </p:txBody>
      </p:sp>
      <p:sp>
        <p:nvSpPr>
          <p:cNvPr id="5" name="文本框 4"/>
          <p:cNvSpPr txBox="1"/>
          <p:nvPr/>
        </p:nvSpPr>
        <p:spPr>
          <a:xfrm>
            <a:off x="144151" y="165121"/>
            <a:ext cx="11788515" cy="1014730"/>
          </a:xfrm>
          <a:prstGeom prst="rect">
            <a:avLst/>
          </a:prstGeom>
          <a:noFill/>
        </p:spPr>
        <p:txBody>
          <a:bodyPr wrap="square" rtlCol="0">
            <a:spAutoFit/>
          </a:bodyPr>
          <a:lstStyle/>
          <a:p>
            <a:pPr algn="just"/>
            <a:r>
              <a:rPr lang="en-US" altLang="zh-CN" sz="3200" i="1">
                <a:solidFill>
                  <a:prstClr val="black"/>
                </a:solidFill>
                <a:effectLst>
                  <a:outerShdw blurRad="38100" dist="38100" dir="2700000" algn="tl">
                    <a:srgbClr val="000000">
                      <a:alpha val="43137"/>
                    </a:srgbClr>
                  </a:outerShdw>
                </a:effectLst>
                <a:cs typeface="Times New Roman" panose="02020603050405020304" charset="0"/>
              </a:rPr>
              <a:t>Reading for </a:t>
            </a:r>
            <a:r>
              <a:rPr lang="en-US" altLang="zh-CN" sz="3200" i="1">
                <a:solidFill>
                  <a:prstClr val="black"/>
                </a:solidFill>
                <a:effectLst>
                  <a:outerShdw blurRad="38100" dist="38100" dir="2700000" algn="tl">
                    <a:srgbClr val="000000">
                      <a:alpha val="43137"/>
                    </a:srgbClr>
                  </a:outerShdw>
                </a:effectLst>
                <a:cs typeface="Times New Roman" panose="02020603050405020304" charset="0"/>
                <a:sym typeface="+mn-ea"/>
              </a:rPr>
              <a:t>accumulating expressions </a:t>
            </a:r>
            <a:r>
              <a:rPr lang="en-US" altLang="zh-CN" sz="3200" i="1">
                <a:solidFill>
                  <a:prstClr val="black"/>
                </a:solidFill>
                <a:effectLst>
                  <a:outerShdw blurRad="38100" dist="38100" dir="2700000" algn="tl">
                    <a:srgbClr val="000000">
                      <a:alpha val="43137"/>
                    </a:srgbClr>
                  </a:outerShdw>
                </a:effectLst>
                <a:cs typeface="Times New Roman" panose="02020603050405020304" charset="0"/>
              </a:rPr>
              <a:t>:</a:t>
            </a:r>
            <a:r>
              <a:rPr lang="en-US" altLang="zh-CN" sz="2400">
                <a:solidFill>
                  <a:srgbClr val="FFC000">
                    <a:lumMod val="60000"/>
                    <a:lumOff val="40000"/>
                  </a:srgbClr>
                </a:solidFill>
                <a:latin typeface="Times New Roman" panose="02020603050405020304" charset="0"/>
                <a:cs typeface="Times New Roman" panose="02020603050405020304" charset="0"/>
              </a:rPr>
              <a:t> </a:t>
            </a:r>
            <a:r>
              <a:rPr lang="en-US" altLang="zh-CN" sz="2800" b="1" i="1">
                <a:solidFill>
                  <a:srgbClr val="7030A0"/>
                </a:solidFill>
                <a:effectLst>
                  <a:outerShdw blurRad="38100" dist="38100" dir="2700000" algn="tl">
                    <a:srgbClr val="000000">
                      <a:alpha val="43137"/>
                    </a:srgbClr>
                  </a:outerShdw>
                </a:effectLst>
                <a:cs typeface="Times New Roman" panose="02020603050405020304" charset="0"/>
              </a:rPr>
              <a:t>causes, results and emotions concerning the plastic surgery.</a:t>
            </a:r>
            <a:endParaRPr lang="en-US" altLang="zh-CN" sz="2800" b="1" i="1">
              <a:solidFill>
                <a:srgbClr val="7030A0"/>
              </a:solidFill>
              <a:effectLst>
                <a:outerShdw blurRad="38100" dist="38100" dir="2700000" algn="tl">
                  <a:srgbClr val="000000">
                    <a:alpha val="43137"/>
                  </a:srgbClr>
                </a:outerShdw>
              </a:effectLst>
              <a:cs typeface="Times New Roman" panose="02020603050405020304" charset="0"/>
            </a:endParaRPr>
          </a:p>
        </p:txBody>
      </p:sp>
      <p:pic>
        <p:nvPicPr>
          <p:cNvPr id="8" name="图片 7"/>
          <p:cNvPicPr>
            <a:picLocks noChangeAspect="1"/>
          </p:cNvPicPr>
          <p:nvPr/>
        </p:nvPicPr>
        <p:blipFill>
          <a:blip r:embed="rId1"/>
          <a:stretch>
            <a:fillRect/>
          </a:stretch>
        </p:blipFill>
        <p:spPr>
          <a:xfrm>
            <a:off x="336127" y="4058073"/>
            <a:ext cx="4466167" cy="2563707"/>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73" y="1452033"/>
            <a:ext cx="4490720" cy="2529840"/>
          </a:xfrm>
          <a:prstGeom prst="rect">
            <a:avLst/>
          </a:prstGeom>
        </p:spPr>
      </p:pic>
      <p:graphicFrame>
        <p:nvGraphicFramePr>
          <p:cNvPr id="10" name="表格 9"/>
          <p:cNvGraphicFramePr>
            <a:graphicFrameLocks noGrp="1"/>
          </p:cNvGraphicFramePr>
          <p:nvPr>
            <p:custDataLst>
              <p:tags r:id="rId3"/>
            </p:custDataLst>
          </p:nvPr>
        </p:nvGraphicFramePr>
        <p:xfrm>
          <a:off x="4899660" y="1404620"/>
          <a:ext cx="7125970" cy="5246370"/>
        </p:xfrm>
        <a:graphic>
          <a:graphicData uri="http://schemas.openxmlformats.org/drawingml/2006/table">
            <a:tbl>
              <a:tblPr/>
              <a:tblGrid>
                <a:gridCol w="2126615"/>
                <a:gridCol w="2921635"/>
                <a:gridCol w="2077720"/>
              </a:tblGrid>
              <a:tr h="1134745">
                <a:tc gridSpan="3">
                  <a:txBody>
                    <a:bodyPr wrap="square"/>
                    <a:lstStyle>
                      <a:lvl1pPr marL="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1pPr>
                      <a:lvl2pPr marL="457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2pPr>
                      <a:lvl3pPr marL="914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3pPr>
                      <a:lvl4pPr marL="1371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4pPr>
                      <a:lvl5pPr marL="18288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5pPr>
                      <a:lvl6pPr marL="22860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6pPr>
                      <a:lvl7pPr marL="2743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7pPr>
                      <a:lvl8pPr marL="3200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8pPr>
                      <a:lvl9pPr marL="3657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9pPr>
                    </a:lstStyle>
                    <a:p>
                      <a:pPr algn="ctr" rtl="0" fontAlgn="t"/>
                      <a:r>
                        <a:rPr lang="en-US" sz="2800" b="1" i="1">
                          <a:solidFill>
                            <a:srgbClr val="7030A0"/>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Causes       </a:t>
                      </a:r>
                      <a:r>
                        <a:rPr lang="en-US" sz="2800" b="1" i="1">
                          <a:solidFill>
                            <a:srgbClr val="7030A0"/>
                          </a:solidFill>
                          <a:effectLst>
                            <a:outerShdw blurRad="38100" dist="38100" dir="2700000" algn="tl">
                              <a:srgbClr val="000000">
                                <a:alpha val="43137"/>
                              </a:srgbClr>
                            </a:outerShdw>
                          </a:effectLst>
                        </a:rPr>
                        <a:t>     </a:t>
                      </a:r>
                      <a:r>
                        <a:rPr lang="en-US" sz="2800" b="1" i="1">
                          <a:solidFill>
                            <a:srgbClr val="7030A0"/>
                          </a:solidFill>
                          <a:effectLst>
                            <a:outerShdw blurRad="38100" dist="38100" dir="2700000" algn="tl">
                              <a:srgbClr val="000000">
                                <a:alpha val="43137"/>
                              </a:srgbClr>
                            </a:outerShdw>
                          </a:effectLst>
                          <a:latin typeface="Times New Roman" panose="02020603050405020304" charset="0"/>
                          <a:cs typeface="Times New Roman" panose="02020603050405020304" charset="0"/>
                        </a:rPr>
                        <a:t>Results                </a:t>
                      </a:r>
                      <a:r>
                        <a:rPr lang="en-US" sz="2800" b="1" i="1">
                          <a:solidFill>
                            <a:srgbClr val="7030A0"/>
                          </a:solidFill>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Emotions</a:t>
                      </a:r>
                      <a:endParaRPr lang="en-US" altLang="en-US" sz="2800" b="1" i="1" u="none" strike="noStrike">
                        <a:solidFill>
                          <a:srgbClr val="7030A0"/>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txBody>
                  <a:tcPr marL="9524" marR="9524" marT="9526" marB="0" vert="horz"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cPr/>
                </a:tc>
                <a:tc hMerge="1">
                  <a:tcPr/>
                </a:tc>
              </a:tr>
              <a:tr h="1400175">
                <a:tc>
                  <a:txBody>
                    <a:bodyPr wrap="square"/>
                    <a:lstStyle>
                      <a:lvl1pPr marL="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1pPr>
                      <a:lvl2pPr marL="457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2pPr>
                      <a:lvl3pPr marL="914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3pPr>
                      <a:lvl4pPr marL="1371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4pPr>
                      <a:lvl5pPr marL="18288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5pPr>
                      <a:lvl6pPr marL="22860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6pPr>
                      <a:lvl7pPr marL="2743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7pPr>
                      <a:lvl8pPr marL="3200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8pPr>
                      <a:lvl9pPr marL="3657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9pPr>
                    </a:lstStyle>
                    <a:p>
                      <a:pPr algn="ctr" rtl="0" fontAlgn="t"/>
                      <a:endParaRPr lang="en-US" sz="1100" u="none" strike="noStrike">
                        <a:effectLst/>
                      </a:endParaRPr>
                    </a:p>
                    <a:p>
                      <a:pPr algn="ctr" rtl="0" fontAlgn="t"/>
                      <a:endParaRPr lang="zh-CN" altLang="en-US" sz="1100" u="none" strike="noStrike">
                        <a:effectLst/>
                      </a:endParaRPr>
                    </a:p>
                  </a:txBody>
                  <a:tcPr marL="9524" marR="9524" marT="9526" marB="0" vert="horz">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cell3D prstMaterial="dkEdge">
                      <a:bevel w="77470" h="12700" prst="softRound"/>
                      <a:lightRig rig="flood" dir="t"/>
                    </a:cell3D>
                    <a:noFill/>
                  </a:tcPr>
                </a:tc>
                <a:tc>
                  <a:txBody>
                    <a:bodyPr wrap="square"/>
                    <a:lstStyle>
                      <a:lvl1pPr marL="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1pPr>
                      <a:lvl2pPr marL="457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2pPr>
                      <a:lvl3pPr marL="914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3pPr>
                      <a:lvl4pPr marL="1371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4pPr>
                      <a:lvl5pPr marL="18288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5pPr>
                      <a:lvl6pPr marL="22860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6pPr>
                      <a:lvl7pPr marL="2743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7pPr>
                      <a:lvl8pPr marL="3200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8pPr>
                      <a:lvl9pPr marL="3657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9pPr>
                    </a:lstStyle>
                    <a:p>
                      <a:pPr algn="ctr" rtl="0" fontAlgn="t"/>
                      <a:endParaRPr lang="en-US" sz="1100" u="none" strike="noStrike">
                        <a:effectLst/>
                      </a:endParaRPr>
                    </a:p>
                    <a:p>
                      <a:pPr algn="ctr" rtl="0" fontAlgn="t"/>
                      <a:endParaRPr lang="zh-CN" altLang="en-US" sz="1100" u="none" strike="noStrike">
                        <a:effectLst/>
                      </a:endParaRPr>
                    </a:p>
                    <a:p>
                      <a:pPr algn="ctr" rtl="0" fontAlgn="t"/>
                      <a:r>
                        <a:rPr lang="zh-CN" altLang="en-US" sz="900" u="none" strike="noStrike">
                          <a:effectLst/>
                        </a:rPr>
                        <a:t>　</a:t>
                      </a:r>
                      <a:endParaRPr lang="zh-CN" altLang="en-US" sz="900" u="none" strike="noStrike">
                        <a:effectLst/>
                      </a:endParaRPr>
                    </a:p>
                  </a:txBody>
                  <a:tcPr marL="9524" marR="9524" marT="9526" marB="0" vert="horz">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cell3D prstMaterial="dkEdge">
                      <a:bevel w="77470" h="12700" prst="softRound"/>
                      <a:lightRig rig="flood" dir="t"/>
                    </a:cell3D>
                    <a:noFill/>
                  </a:tcPr>
                </a:tc>
                <a:tc>
                  <a:txBody>
                    <a:bodyPr wrap="square"/>
                    <a:lstStyle>
                      <a:lvl1pPr marL="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1pPr>
                      <a:lvl2pPr marL="457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2pPr>
                      <a:lvl3pPr marL="914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3pPr>
                      <a:lvl4pPr marL="1371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4pPr>
                      <a:lvl5pPr marL="18288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5pPr>
                      <a:lvl6pPr marL="22860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6pPr>
                      <a:lvl7pPr marL="2743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7pPr>
                      <a:lvl8pPr marL="3200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8pPr>
                      <a:lvl9pPr marL="3657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9pPr>
                    </a:lstStyle>
                    <a:p>
                      <a:pPr algn="ctr" rtl="0" fontAlgn="t"/>
                      <a:endParaRPr lang="en-US" sz="1100" u="none" strike="noStrike">
                        <a:effectLst/>
                      </a:endParaRPr>
                    </a:p>
                    <a:p>
                      <a:pPr algn="ctr" rtl="0" fontAlgn="t"/>
                      <a:endParaRPr lang="zh-CN" altLang="en-US" sz="1100" u="none" strike="noStrike">
                        <a:effectLst/>
                      </a:endParaRPr>
                    </a:p>
                  </a:txBody>
                  <a:tcPr marL="9524" marR="9524" marT="9526" marB="0" vert="horz">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cell3D prstMaterial="dkEdge">
                      <a:bevel w="77470" h="12700" prst="softRound"/>
                      <a:lightRig rig="flood" dir="t"/>
                    </a:cell3D>
                    <a:noFill/>
                  </a:tcPr>
                </a:tc>
              </a:tr>
              <a:tr h="2711450">
                <a:tc>
                  <a:txBody>
                    <a:bodyPr wrap="square"/>
                    <a:lstStyle>
                      <a:lvl1pPr marL="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1pPr>
                      <a:lvl2pPr marL="457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2pPr>
                      <a:lvl3pPr marL="914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3pPr>
                      <a:lvl4pPr marL="1371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4pPr>
                      <a:lvl5pPr marL="18288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5pPr>
                      <a:lvl6pPr marL="22860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6pPr>
                      <a:lvl7pPr marL="2743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7pPr>
                      <a:lvl8pPr marL="3200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8pPr>
                      <a:lvl9pPr marL="3657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9pPr>
                    </a:lstStyle>
                    <a:p>
                      <a:pPr algn="ctr" rtl="0" fontAlgn="t"/>
                      <a:endParaRPr lang="en-US" altLang="zh-CN" sz="1100" u="none" strike="noStrike">
                        <a:effectLst/>
                      </a:endParaRPr>
                    </a:p>
                    <a:p>
                      <a:pPr algn="ctr" rtl="0" fontAlgn="t"/>
                      <a:endParaRPr lang="en-US" altLang="zh-CN" sz="1100" u="none" strike="noStrike">
                        <a:effectLst/>
                      </a:endParaRPr>
                    </a:p>
                  </a:txBody>
                  <a:tcPr marL="9524" marR="9524" marT="9526" marB="0" vert="horz">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cell3D prstMaterial="dkEdge">
                      <a:bevel w="77470" h="12700" prst="softRound"/>
                      <a:lightRig rig="flood" dir="t"/>
                    </a:cell3D>
                    <a:noFill/>
                  </a:tcPr>
                </a:tc>
                <a:tc>
                  <a:txBody>
                    <a:bodyPr wrap="square"/>
                    <a:lstStyle>
                      <a:lvl1pPr marL="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1pPr>
                      <a:lvl2pPr marL="457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2pPr>
                      <a:lvl3pPr marL="914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3pPr>
                      <a:lvl4pPr marL="1371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4pPr>
                      <a:lvl5pPr marL="18288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5pPr>
                      <a:lvl6pPr marL="22860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6pPr>
                      <a:lvl7pPr marL="2743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7pPr>
                      <a:lvl8pPr marL="3200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8pPr>
                      <a:lvl9pPr marL="3657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9pPr>
                    </a:lstStyle>
                    <a:p>
                      <a:pPr algn="ctr" rtl="0" fontAlgn="t"/>
                      <a:endParaRPr lang="en-US" sz="1100" u="none" strike="noStrike">
                        <a:effectLst/>
                      </a:endParaRPr>
                    </a:p>
                    <a:p>
                      <a:pPr algn="ctr" rtl="0" fontAlgn="t"/>
                      <a:endParaRPr lang="zh-CN" altLang="en-US" sz="1100" u="none" strike="noStrike">
                        <a:effectLst/>
                      </a:endParaRPr>
                    </a:p>
                  </a:txBody>
                  <a:tcPr marL="9524" marR="9524" marT="9526" marB="0" vert="horz">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cell3D prstMaterial="dkEdge">
                      <a:bevel w="77470" h="12700" prst="softRound"/>
                      <a:lightRig rig="flood" dir="t"/>
                    </a:cell3D>
                    <a:noFill/>
                  </a:tcPr>
                </a:tc>
                <a:tc>
                  <a:txBody>
                    <a:bodyPr wrap="square"/>
                    <a:lstStyle>
                      <a:lvl1pPr marL="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1pPr>
                      <a:lvl2pPr marL="457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2pPr>
                      <a:lvl3pPr marL="914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3pPr>
                      <a:lvl4pPr marL="1371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4pPr>
                      <a:lvl5pPr marL="18288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5pPr>
                      <a:lvl6pPr marL="22860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6pPr>
                      <a:lvl7pPr marL="27432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7pPr>
                      <a:lvl8pPr marL="32004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8pPr>
                      <a:lvl9pPr marL="3657600" algn="l" defTabSz="914400" rtl="0" eaLnBrk="1" latinLnBrk="0" hangingPunct="1">
                        <a:defRPr sz="1800" kern="1200">
                          <a:solidFill>
                            <a:schemeClr val="tx1"/>
                          </a:solidFill>
                          <a:latin typeface="等线" panose="02010600030101010101" charset="-122"/>
                          <a:ea typeface="Arial" panose="020B0604020202020204"/>
                          <a:cs typeface="Arial" panose="020B0604020202020204"/>
                        </a:defRPr>
                      </a:lvl9pPr>
                    </a:lstStyle>
                    <a:p>
                      <a:pPr algn="ctr" rtl="0" fontAlgn="t"/>
                      <a:endParaRPr lang="en-US" sz="1100" u="none" strike="noStrike">
                        <a:effectLst/>
                      </a:endParaRPr>
                    </a:p>
                    <a:p>
                      <a:pPr algn="ctr" rtl="0" fontAlgn="t"/>
                      <a:endParaRPr lang="zh-CN" altLang="en-US" sz="1100" u="none" strike="noStrike">
                        <a:effectLst/>
                      </a:endParaRPr>
                    </a:p>
                  </a:txBody>
                  <a:tcPr marL="9524" marR="9524" marT="9526" marB="0" vert="horz">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cell3D prstMaterial="dkEdge">
                      <a:bevel w="77470" h="12700" prst="softRound"/>
                      <a:lightRig rig="flood" dir="t"/>
                    </a:cell3D>
                    <a:noFill/>
                  </a:tcPr>
                </a:tc>
              </a:tr>
            </a:tbl>
          </a:graphicData>
        </a:graphic>
      </p:graphicFrame>
      <p:sp>
        <p:nvSpPr>
          <p:cNvPr id="11" name="文本框 10"/>
          <p:cNvSpPr txBox="1"/>
          <p:nvPr/>
        </p:nvSpPr>
        <p:spPr>
          <a:xfrm>
            <a:off x="4967391" y="2468647"/>
            <a:ext cx="2117167" cy="1383030"/>
          </a:xfrm>
          <a:prstGeom prst="rect">
            <a:avLst/>
          </a:prstGeom>
          <a:noFill/>
        </p:spPr>
        <p:txBody>
          <a:bodyPr wrap="square" rtlCol="0">
            <a:spAutoFit/>
          </a:bodyPr>
          <a:lstStyle/>
          <a:p>
            <a:pPr defTabSz="1088390">
              <a:lnSpc>
                <a:spcPct val="90000"/>
              </a:lnSpc>
            </a:pPr>
            <a:r>
              <a:rPr lang="en-US" sz="1865" b="1" i="1">
                <a:solidFill>
                  <a:prstClr val="black"/>
                </a:solidFill>
                <a:effectLst>
                  <a:outerShdw blurRad="38100" dist="38100" dir="2700000" algn="tl">
                    <a:srgbClr val="000000">
                      <a:alpha val="43137"/>
                    </a:srgbClr>
                  </a:outerShdw>
                </a:effectLst>
                <a:cs typeface="Times New Roman" panose="02020603050405020304" charset="0"/>
                <a:sym typeface="+mn-ea"/>
              </a:rPr>
              <a:t>• be caught </a:t>
            </a:r>
            <a:endParaRPr lang="en-US" sz="1865" b="1" i="1">
              <a:solidFill>
                <a:prstClr val="black"/>
              </a:solidFill>
              <a:effectLst>
                <a:outerShdw blurRad="38100" dist="38100" dir="2700000" algn="tl">
                  <a:srgbClr val="000000">
                    <a:alpha val="43137"/>
                  </a:srgbClr>
                </a:outerShdw>
              </a:effectLst>
              <a:cs typeface="Times New Roman" panose="02020603050405020304" charset="0"/>
              <a:sym typeface="+mn-ea"/>
            </a:endParaRPr>
          </a:p>
          <a:p>
            <a:pPr defTabSz="1088390">
              <a:lnSpc>
                <a:spcPct val="90000"/>
              </a:lnSpc>
            </a:pPr>
            <a:r>
              <a:rPr lang="en-US" sz="1865" b="1" i="1">
                <a:solidFill>
                  <a:prstClr val="black"/>
                </a:solidFill>
                <a:effectLst>
                  <a:outerShdw blurRad="38100" dist="38100" dir="2700000" algn="tl">
                    <a:srgbClr val="000000">
                      <a:alpha val="43137"/>
                    </a:srgbClr>
                  </a:outerShdw>
                </a:effectLst>
                <a:cs typeface="Times New Roman" panose="02020603050405020304" charset="0"/>
                <a:sym typeface="+mn-ea"/>
              </a:rPr>
              <a:t>• be badly hurt</a:t>
            </a:r>
            <a:endParaRPr lang="en-US" sz="1865" b="1" i="1">
              <a:solidFill>
                <a:prstClr val="black"/>
              </a:solidFill>
              <a:effectLst>
                <a:outerShdw blurRad="38100" dist="38100" dir="2700000" algn="tl">
                  <a:srgbClr val="000000">
                    <a:alpha val="43137"/>
                  </a:srgbClr>
                </a:outerShdw>
              </a:effectLst>
              <a:cs typeface="Times New Roman" panose="02020603050405020304" charset="0"/>
            </a:endParaRPr>
          </a:p>
          <a:p>
            <a:pPr defTabSz="1088390">
              <a:lnSpc>
                <a:spcPct val="90000"/>
              </a:lnSpc>
            </a:pPr>
            <a:r>
              <a:rPr lang="en-US" sz="1865" b="1" i="1">
                <a:solidFill>
                  <a:prstClr val="black"/>
                </a:solidFill>
                <a:effectLst>
                  <a:outerShdw blurRad="38100" dist="38100" dir="2700000" algn="tl">
                    <a:srgbClr val="000000">
                      <a:alpha val="43137"/>
                    </a:srgbClr>
                  </a:outerShdw>
                </a:effectLst>
                <a:cs typeface="Times New Roman" panose="02020603050405020304" charset="0"/>
                <a:sym typeface="+mn-ea"/>
              </a:rPr>
              <a:t>• live with terrible burn marks</a:t>
            </a:r>
            <a:endParaRPr lang="zh-CN" altLang="en-US" sz="1865" b="1" i="1">
              <a:solidFill>
                <a:prstClr val="black"/>
              </a:solidFill>
              <a:effectLst>
                <a:outerShdw blurRad="38100" dist="38100" dir="2700000" algn="tl">
                  <a:srgbClr val="000000">
                    <a:alpha val="43137"/>
                  </a:srgbClr>
                </a:outerShdw>
              </a:effectLst>
              <a:latin typeface="等线" panose="02010600030101010101" charset="-122"/>
              <a:ea typeface="等线" panose="02010600030101010101" charset="-122"/>
            </a:endParaRPr>
          </a:p>
        </p:txBody>
      </p:sp>
      <p:sp>
        <p:nvSpPr>
          <p:cNvPr id="12" name="文本框 11"/>
          <p:cNvSpPr txBox="1"/>
          <p:nvPr>
            <p:custDataLst>
              <p:tags r:id="rId4"/>
            </p:custDataLst>
          </p:nvPr>
        </p:nvSpPr>
        <p:spPr>
          <a:xfrm>
            <a:off x="6959249" y="2467079"/>
            <a:ext cx="2682815" cy="1385570"/>
          </a:xfrm>
          <a:prstGeom prst="rect">
            <a:avLst/>
          </a:prstGeom>
          <a:noFill/>
        </p:spPr>
        <p:txBody>
          <a:bodyPr wrap="square" rtlCol="0">
            <a:spAutoFit/>
          </a:bodyPr>
          <a:lstStyle/>
          <a:p>
            <a:pPr defTabSz="1088390">
              <a:lnSpc>
                <a:spcPct val="150000"/>
              </a:lnSpc>
            </a:pPr>
            <a:r>
              <a:rPr lang="en-US" sz="1865" b="1" i="1">
                <a:solidFill>
                  <a:prstClr val="black"/>
                </a:solidFill>
                <a:effectLst>
                  <a:outerShdw blurRad="38100" dist="38100" dir="2700000" algn="tl">
                    <a:srgbClr val="000000">
                      <a:alpha val="43137"/>
                    </a:srgbClr>
                  </a:outerShdw>
                </a:effectLst>
                <a:cs typeface="Times New Roman" panose="02020603050405020304" charset="0"/>
                <a:sym typeface="+mn-ea"/>
              </a:rPr>
              <a:t>• a great success</a:t>
            </a:r>
            <a:endParaRPr lang="en-US" sz="1865" b="1" i="1">
              <a:solidFill>
                <a:prstClr val="black"/>
              </a:solidFill>
              <a:effectLst>
                <a:outerShdw blurRad="38100" dist="38100" dir="2700000" algn="tl">
                  <a:srgbClr val="000000">
                    <a:alpha val="43137"/>
                  </a:srgbClr>
                </a:outerShdw>
              </a:effectLst>
              <a:cs typeface="Times New Roman" panose="02020603050405020304" charset="0"/>
              <a:sym typeface="+mn-ea"/>
            </a:endParaRPr>
          </a:p>
          <a:p>
            <a:pPr defTabSz="1088390">
              <a:lnSpc>
                <a:spcPct val="150000"/>
              </a:lnSpc>
            </a:pPr>
            <a:r>
              <a:rPr lang="en-US" sz="1865" b="1" i="1">
                <a:solidFill>
                  <a:prstClr val="black"/>
                </a:solidFill>
                <a:effectLst>
                  <a:outerShdw blurRad="38100" dist="38100" dir="2700000" algn="tl">
                    <a:srgbClr val="000000">
                      <a:alpha val="43137"/>
                    </a:srgbClr>
                  </a:outerShdw>
                </a:effectLst>
                <a:cs typeface="Times New Roman" panose="02020603050405020304" charset="0"/>
                <a:sym typeface="+mn-ea"/>
              </a:rPr>
              <a:t>• </a:t>
            </a:r>
            <a:r>
              <a:rPr lang="en-US" altLang="en-US" sz="1865" b="1" i="1">
                <a:solidFill>
                  <a:prstClr val="black"/>
                </a:solidFill>
                <a:effectLst>
                  <a:outerShdw blurRad="38100" dist="38100" dir="2700000" algn="tl">
                    <a:srgbClr val="000000">
                      <a:alpha val="43137"/>
                    </a:srgbClr>
                  </a:outerShdw>
                </a:effectLst>
                <a:cs typeface="Times New Roman" panose="02020603050405020304" charset="0"/>
              </a:rPr>
              <a:t>go out like a normal guy</a:t>
            </a:r>
            <a:endParaRPr lang="en-US" altLang="en-US" sz="1865" b="1" i="1">
              <a:solidFill>
                <a:prstClr val="black"/>
              </a:solidFill>
              <a:effectLst>
                <a:outerShdw blurRad="38100" dist="38100" dir="2700000" algn="tl">
                  <a:srgbClr val="000000">
                    <a:alpha val="43137"/>
                  </a:srgbClr>
                </a:outerShdw>
              </a:effectLst>
              <a:cs typeface="Times New Roman" panose="02020603050405020304" charset="0"/>
            </a:endParaRPr>
          </a:p>
        </p:txBody>
      </p:sp>
      <p:sp>
        <p:nvSpPr>
          <p:cNvPr id="13" name="文本框 12"/>
          <p:cNvSpPr txBox="1"/>
          <p:nvPr>
            <p:custDataLst>
              <p:tags r:id="rId5"/>
            </p:custDataLst>
          </p:nvPr>
        </p:nvSpPr>
        <p:spPr>
          <a:xfrm>
            <a:off x="9871922" y="2466340"/>
            <a:ext cx="2197947" cy="1385570"/>
          </a:xfrm>
          <a:prstGeom prst="rect">
            <a:avLst/>
          </a:prstGeom>
          <a:noFill/>
        </p:spPr>
        <p:txBody>
          <a:bodyPr wrap="square" rtlCol="0">
            <a:spAutoFit/>
          </a:bodyPr>
          <a:lstStyle/>
          <a:p>
            <a:pPr defTabSz="1088390">
              <a:lnSpc>
                <a:spcPct val="150000"/>
              </a:lnSpc>
            </a:pPr>
            <a:r>
              <a:rPr lang="en-US" sz="1865" b="1" i="1">
                <a:solidFill>
                  <a:prstClr val="black"/>
                </a:solidFill>
                <a:effectLst>
                  <a:outerShdw blurRad="38100" dist="38100" dir="2700000" algn="tl">
                    <a:srgbClr val="000000">
                      <a:alpha val="43137"/>
                    </a:srgbClr>
                  </a:outerShdw>
                </a:effectLst>
                <a:cs typeface="Times New Roman" panose="02020603050405020304" charset="0"/>
                <a:sym typeface="+mn-ea"/>
              </a:rPr>
              <a:t>• feel more confident </a:t>
            </a:r>
            <a:endParaRPr lang="en-US" sz="1865" b="1" i="1">
              <a:solidFill>
                <a:prstClr val="black"/>
              </a:solidFill>
              <a:effectLst>
                <a:outerShdw blurRad="38100" dist="38100" dir="2700000" algn="tl">
                  <a:srgbClr val="000000">
                    <a:alpha val="43137"/>
                  </a:srgbClr>
                </a:outerShdw>
              </a:effectLst>
              <a:cs typeface="Times New Roman" panose="02020603050405020304" charset="0"/>
              <a:sym typeface="+mn-ea"/>
            </a:endParaRPr>
          </a:p>
          <a:p>
            <a:pPr defTabSz="1088390">
              <a:lnSpc>
                <a:spcPct val="150000"/>
              </a:lnSpc>
            </a:pPr>
            <a:r>
              <a:rPr lang="en-US" sz="1865" b="1" i="1">
                <a:solidFill>
                  <a:prstClr val="black"/>
                </a:solidFill>
                <a:effectLst>
                  <a:outerShdw blurRad="38100" dist="38100" dir="2700000" algn="tl">
                    <a:srgbClr val="000000">
                      <a:alpha val="43137"/>
                    </a:srgbClr>
                  </a:outerShdw>
                </a:effectLst>
                <a:cs typeface="Times New Roman" panose="02020603050405020304" charset="0"/>
                <a:sym typeface="+mn-ea"/>
              </a:rPr>
              <a:t>• be pleased with</a:t>
            </a:r>
            <a:endParaRPr lang="en-US" sz="1865" b="1" i="1">
              <a:solidFill>
                <a:prstClr val="black"/>
              </a:solidFill>
              <a:effectLst>
                <a:outerShdw blurRad="38100" dist="38100" dir="2700000" algn="tl">
                  <a:srgbClr val="000000">
                    <a:alpha val="43137"/>
                  </a:srgbClr>
                </a:outerShdw>
              </a:effectLst>
              <a:cs typeface="Times New Roman" panose="02020603050405020304" charset="0"/>
              <a:sym typeface="+mn-ea"/>
            </a:endParaRPr>
          </a:p>
        </p:txBody>
      </p:sp>
      <p:sp>
        <p:nvSpPr>
          <p:cNvPr id="15" name="文本框 14"/>
          <p:cNvSpPr txBox="1"/>
          <p:nvPr/>
        </p:nvSpPr>
        <p:spPr>
          <a:xfrm>
            <a:off x="4967092" y="3982271"/>
            <a:ext cx="1894016" cy="2630170"/>
          </a:xfrm>
          <a:prstGeom prst="rect">
            <a:avLst/>
          </a:prstGeom>
          <a:noFill/>
        </p:spPr>
        <p:txBody>
          <a:bodyPr wrap="square" rtlCol="0">
            <a:spAutoFit/>
          </a:bodyPr>
          <a:lstStyle/>
          <a:p>
            <a:pPr defTabSz="1088390">
              <a:lnSpc>
                <a:spcPct val="150000"/>
              </a:lnSpc>
            </a:pPr>
            <a:r>
              <a:rPr lang="en-US" sz="2400" b="1" i="1">
                <a:solidFill>
                  <a:prstClr val="black"/>
                </a:solidFill>
                <a:effectLst>
                  <a:outerShdw blurRad="38100" dist="38100" dir="2700000" algn="tl">
                    <a:srgbClr val="000000">
                      <a:alpha val="43137"/>
                    </a:srgbClr>
                  </a:outerShdw>
                </a:effectLst>
                <a:cs typeface="Times New Roman" panose="02020603050405020304" charset="0"/>
                <a:sym typeface="+mn-ea"/>
              </a:rPr>
              <a:t>• want to become more beautiful</a:t>
            </a:r>
            <a:endParaRPr lang="en-US" altLang="en-US" sz="2400" b="1" i="1">
              <a:solidFill>
                <a:prstClr val="black"/>
              </a:solidFill>
              <a:effectLst>
                <a:outerShdw blurRad="38100" dist="38100" dir="2700000" algn="tl">
                  <a:srgbClr val="000000">
                    <a:alpha val="43137"/>
                  </a:srgbClr>
                </a:outerShdw>
              </a:effectLst>
              <a:cs typeface="Times New Roman" panose="02020603050405020304" charset="0"/>
            </a:endParaRPr>
          </a:p>
          <a:p>
            <a:pPr defTabSz="1088390"/>
            <a:endParaRPr lang="zh-CN" altLang="en-US" sz="2100">
              <a:solidFill>
                <a:prstClr val="black"/>
              </a:solidFill>
              <a:latin typeface="等线" panose="02010600030101010101" charset="-122"/>
              <a:ea typeface="等线" panose="02010600030101010101" charset="-122"/>
            </a:endParaRPr>
          </a:p>
        </p:txBody>
      </p:sp>
      <p:sp>
        <p:nvSpPr>
          <p:cNvPr id="16" name="文本框 15"/>
          <p:cNvSpPr txBox="1"/>
          <p:nvPr/>
        </p:nvSpPr>
        <p:spPr>
          <a:xfrm>
            <a:off x="7053580" y="4058285"/>
            <a:ext cx="2677160" cy="2284095"/>
          </a:xfrm>
          <a:prstGeom prst="rect">
            <a:avLst/>
          </a:prstGeom>
          <a:noFill/>
        </p:spPr>
        <p:txBody>
          <a:bodyPr wrap="square" rtlCol="0">
            <a:spAutoFit/>
          </a:bodyPr>
          <a:lstStyle/>
          <a:p>
            <a:pPr defTabSz="1088390">
              <a:lnSpc>
                <a:spcPts val="1900"/>
              </a:lnSpc>
            </a:pPr>
            <a:r>
              <a:rPr lang="en-US" sz="1600">
                <a:solidFill>
                  <a:prstClr val="black"/>
                </a:solidFill>
                <a:cs typeface="Times New Roman" panose="02020603050405020304" charset="0"/>
                <a:sym typeface="+mn-ea"/>
              </a:rPr>
              <a:t>• </a:t>
            </a:r>
            <a:r>
              <a:rPr lang="en-US" sz="1600" b="1" i="1">
                <a:solidFill>
                  <a:prstClr val="black"/>
                </a:solidFill>
                <a:effectLst>
                  <a:outerShdw blurRad="38100" dist="38100" dir="2700000" algn="tl">
                    <a:srgbClr val="000000">
                      <a:alpha val="43137"/>
                    </a:srgbClr>
                  </a:outerShdw>
                </a:effectLst>
                <a:cs typeface="Times New Roman" panose="02020603050405020304" charset="0"/>
                <a:sym typeface="+mn-ea"/>
              </a:rPr>
              <a:t>not turn out well at all</a:t>
            </a:r>
            <a:endParaRPr lang="en-US" sz="1600" b="1" i="1">
              <a:solidFill>
                <a:prstClr val="black"/>
              </a:solidFill>
              <a:effectLst>
                <a:outerShdw blurRad="38100" dist="38100" dir="2700000" algn="tl">
                  <a:srgbClr val="000000">
                    <a:alpha val="43137"/>
                  </a:srgbClr>
                </a:outerShdw>
              </a:effectLst>
              <a:cs typeface="Times New Roman" panose="02020603050405020304" charset="0"/>
              <a:sym typeface="+mn-ea"/>
            </a:endParaRPr>
          </a:p>
          <a:p>
            <a:pPr defTabSz="1088390">
              <a:lnSpc>
                <a:spcPts val="1900"/>
              </a:lnSpc>
            </a:pPr>
            <a:r>
              <a:rPr lang="en-US" sz="1600" b="1" i="1">
                <a:solidFill>
                  <a:prstClr val="black"/>
                </a:solidFill>
                <a:effectLst>
                  <a:outerShdw blurRad="38100" dist="38100" dir="2700000" algn="tl">
                    <a:srgbClr val="000000">
                      <a:alpha val="43137"/>
                    </a:srgbClr>
                  </a:outerShdw>
                </a:effectLst>
                <a:cs typeface="Times New Roman" panose="02020603050405020304" charset="0"/>
                <a:sym typeface="+mn-ea"/>
              </a:rPr>
              <a:t>• suffer from daily pain</a:t>
            </a:r>
            <a:endParaRPr lang="en-US" sz="1600" b="1" i="1">
              <a:solidFill>
                <a:prstClr val="black"/>
              </a:solidFill>
              <a:effectLst>
                <a:outerShdw blurRad="38100" dist="38100" dir="2700000" algn="tl">
                  <a:srgbClr val="000000">
                    <a:alpha val="43137"/>
                  </a:srgbClr>
                </a:outerShdw>
              </a:effectLst>
              <a:cs typeface="Times New Roman" panose="02020603050405020304" charset="0"/>
              <a:sym typeface="+mn-ea"/>
            </a:endParaRPr>
          </a:p>
          <a:p>
            <a:pPr defTabSz="1088390">
              <a:lnSpc>
                <a:spcPts val="1900"/>
              </a:lnSpc>
            </a:pPr>
            <a:r>
              <a:rPr lang="en-US" sz="1600" b="1" i="1">
                <a:solidFill>
                  <a:prstClr val="black"/>
                </a:solidFill>
                <a:effectLst>
                  <a:outerShdw blurRad="38100" dist="38100" dir="2700000" algn="tl">
                    <a:srgbClr val="000000">
                      <a:alpha val="43137"/>
                    </a:srgbClr>
                  </a:outerShdw>
                </a:effectLst>
                <a:cs typeface="Times New Roman" panose="02020603050405020304" charset="0"/>
                <a:sym typeface="+mn-ea"/>
              </a:rPr>
              <a:t>• stop her from returning to a normal life</a:t>
            </a:r>
            <a:endParaRPr lang="en-US" sz="1600" b="1" i="1">
              <a:solidFill>
                <a:prstClr val="black"/>
              </a:solidFill>
              <a:effectLst>
                <a:outerShdw blurRad="38100" dist="38100" dir="2700000" algn="tl">
                  <a:srgbClr val="000000">
                    <a:alpha val="43137"/>
                  </a:srgbClr>
                </a:outerShdw>
              </a:effectLst>
              <a:cs typeface="Times New Roman" panose="02020603050405020304" charset="0"/>
              <a:sym typeface="+mn-ea"/>
            </a:endParaRPr>
          </a:p>
          <a:p>
            <a:pPr defTabSz="1088390">
              <a:lnSpc>
                <a:spcPts val="1900"/>
              </a:lnSpc>
            </a:pPr>
            <a:r>
              <a:rPr lang="en-US" sz="1600" b="1" i="1">
                <a:solidFill>
                  <a:prstClr val="black"/>
                </a:solidFill>
                <a:effectLst>
                  <a:outerShdw blurRad="38100" dist="38100" dir="2700000" algn="tl">
                    <a:srgbClr val="000000">
                      <a:alpha val="43137"/>
                    </a:srgbClr>
                  </a:outerShdw>
                </a:effectLst>
                <a:cs typeface="Times New Roman" panose="02020603050405020304" charset="0"/>
                <a:sym typeface="+mn-ea"/>
              </a:rPr>
              <a:t>• (the pain) be unlikely to stop</a:t>
            </a:r>
            <a:endParaRPr lang="en-US" sz="1600" b="1" i="1">
              <a:solidFill>
                <a:prstClr val="black"/>
              </a:solidFill>
              <a:effectLst>
                <a:outerShdw blurRad="38100" dist="38100" dir="2700000" algn="tl">
                  <a:srgbClr val="000000">
                    <a:alpha val="43137"/>
                  </a:srgbClr>
                </a:outerShdw>
              </a:effectLst>
              <a:cs typeface="Times New Roman" panose="02020603050405020304" charset="0"/>
              <a:sym typeface="+mn-ea"/>
            </a:endParaRPr>
          </a:p>
          <a:p>
            <a:pPr defTabSz="1088390">
              <a:lnSpc>
                <a:spcPts val="1900"/>
              </a:lnSpc>
            </a:pPr>
            <a:r>
              <a:rPr lang="en-US" sz="1600" b="1" i="1">
                <a:solidFill>
                  <a:prstClr val="black"/>
                </a:solidFill>
                <a:effectLst>
                  <a:outerShdw blurRad="38100" dist="38100" dir="2700000" algn="tl">
                    <a:srgbClr val="000000">
                      <a:alpha val="43137"/>
                    </a:srgbClr>
                  </a:outerShdw>
                </a:effectLst>
                <a:cs typeface="Times New Roman" panose="02020603050405020304" charset="0"/>
                <a:sym typeface="+mn-ea"/>
              </a:rPr>
              <a:t>• make her look unnatural</a:t>
            </a:r>
            <a:endParaRPr lang="en-US" sz="1600" b="1" i="1">
              <a:solidFill>
                <a:prstClr val="black"/>
              </a:solidFill>
              <a:effectLst>
                <a:outerShdw blurRad="38100" dist="38100" dir="2700000" algn="tl">
                  <a:srgbClr val="000000">
                    <a:alpha val="43137"/>
                  </a:srgbClr>
                </a:outerShdw>
              </a:effectLst>
              <a:cs typeface="Times New Roman" panose="02020603050405020304" charset="0"/>
              <a:sym typeface="+mn-ea"/>
            </a:endParaRPr>
          </a:p>
          <a:p>
            <a:pPr defTabSz="1088390">
              <a:lnSpc>
                <a:spcPts val="1900"/>
              </a:lnSpc>
            </a:pPr>
            <a:r>
              <a:rPr lang="en-US" sz="1600" b="1" i="1">
                <a:solidFill>
                  <a:prstClr val="black"/>
                </a:solidFill>
                <a:effectLst>
                  <a:outerShdw blurRad="38100" dist="38100" dir="2700000" algn="tl">
                    <a:srgbClr val="000000">
                      <a:alpha val="43137"/>
                    </a:srgbClr>
                  </a:outerShdw>
                </a:effectLst>
                <a:cs typeface="Times New Roman" panose="02020603050405020304" charset="0"/>
                <a:sym typeface="+mn-ea"/>
              </a:rPr>
              <a:t>• be unable to make certain facial expressions</a:t>
            </a:r>
            <a:endParaRPr lang="en-US" sz="1600" b="1" i="1">
              <a:solidFill>
                <a:prstClr val="black"/>
              </a:solidFill>
              <a:effectLst>
                <a:outerShdw blurRad="38100" dist="38100" dir="2700000" algn="tl">
                  <a:srgbClr val="000000">
                    <a:alpha val="43137"/>
                  </a:srgbClr>
                </a:outerShdw>
              </a:effectLst>
              <a:cs typeface="Times New Roman" panose="02020603050405020304" charset="0"/>
              <a:sym typeface="+mn-ea"/>
            </a:endParaRPr>
          </a:p>
        </p:txBody>
      </p:sp>
      <p:sp>
        <p:nvSpPr>
          <p:cNvPr id="17" name="文本框 16"/>
          <p:cNvSpPr txBox="1"/>
          <p:nvPr/>
        </p:nvSpPr>
        <p:spPr>
          <a:xfrm>
            <a:off x="9840452" y="4625071"/>
            <a:ext cx="2229048" cy="1198880"/>
          </a:xfrm>
          <a:prstGeom prst="rect">
            <a:avLst/>
          </a:prstGeom>
          <a:noFill/>
        </p:spPr>
        <p:txBody>
          <a:bodyPr wrap="square" rtlCol="0">
            <a:spAutoFit/>
          </a:bodyPr>
          <a:lstStyle/>
          <a:p>
            <a:pPr defTabSz="1088390">
              <a:lnSpc>
                <a:spcPct val="150000"/>
              </a:lnSpc>
            </a:pPr>
            <a:r>
              <a:rPr lang="en-US" sz="2400" b="1" i="1">
                <a:solidFill>
                  <a:prstClr val="black"/>
                </a:solidFill>
                <a:effectLst>
                  <a:outerShdw blurRad="38100" dist="38100" dir="2700000" algn="tl">
                    <a:srgbClr val="000000">
                      <a:alpha val="43137"/>
                    </a:srgbClr>
                  </a:outerShdw>
                </a:effectLst>
                <a:cs typeface="Times New Roman" panose="02020603050405020304" charset="0"/>
                <a:sym typeface="+mn-ea"/>
              </a:rPr>
              <a:t>• be unhappy </a:t>
            </a:r>
            <a:endParaRPr lang="en-US" sz="2400" b="1" i="1">
              <a:solidFill>
                <a:prstClr val="black"/>
              </a:solidFill>
              <a:effectLst>
                <a:outerShdw blurRad="38100" dist="38100" dir="2700000" algn="tl">
                  <a:srgbClr val="000000">
                    <a:alpha val="43137"/>
                  </a:srgbClr>
                </a:outerShdw>
              </a:effectLst>
              <a:cs typeface="Times New Roman" panose="02020603050405020304" charset="0"/>
              <a:sym typeface="+mn-ea"/>
            </a:endParaRPr>
          </a:p>
          <a:p>
            <a:pPr defTabSz="1088390">
              <a:lnSpc>
                <a:spcPct val="150000"/>
              </a:lnSpc>
            </a:pPr>
            <a:r>
              <a:rPr lang="en-US" sz="2400" b="1" i="1">
                <a:solidFill>
                  <a:prstClr val="black"/>
                </a:solidFill>
                <a:effectLst>
                  <a:outerShdw blurRad="38100" dist="38100" dir="2700000" algn="tl">
                    <a:srgbClr val="000000">
                      <a:alpha val="43137"/>
                    </a:srgbClr>
                  </a:outerShdw>
                </a:effectLst>
                <a:cs typeface="Times New Roman" panose="02020603050405020304" charset="0"/>
                <a:sym typeface="+mn-ea"/>
              </a:rPr>
              <a:t>• regret doing</a:t>
            </a:r>
            <a:endParaRPr lang="en-US" sz="2400" b="1" i="1">
              <a:solidFill>
                <a:prstClr val="black"/>
              </a:solidFill>
              <a:effectLst>
                <a:outerShdw blurRad="38100" dist="38100" dir="2700000" algn="tl">
                  <a:srgbClr val="000000">
                    <a:alpha val="43137"/>
                  </a:srgbClr>
                </a:outerShdw>
              </a:effectLst>
              <a:cs typeface="Times New Roman" panose="02020603050405020304" charset="0"/>
              <a:sym typeface="+mn-ea"/>
            </a:endParaRPr>
          </a:p>
        </p:txBody>
      </p:sp>
      <p:sp>
        <p:nvSpPr>
          <p:cNvPr id="18" name="箭头: 五边形 7"/>
          <p:cNvSpPr/>
          <p:nvPr>
            <p:custDataLst>
              <p:tags r:id="rId6"/>
            </p:custDataLst>
          </p:nvPr>
        </p:nvSpPr>
        <p:spPr>
          <a:xfrm>
            <a:off x="6555009" y="1937958"/>
            <a:ext cx="1052549" cy="142537"/>
          </a:xfrm>
          <a:prstGeom prst="homePlate">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1088390" eaLnBrk="1" fontAlgn="auto" latinLnBrk="0" hangingPunct="1">
              <a:lnSpc>
                <a:spcPct val="100000"/>
              </a:lnSpc>
              <a:spcBef>
                <a:spcPct val="0"/>
              </a:spcBef>
              <a:spcAft>
                <a:spcPct val="0"/>
              </a:spcAft>
              <a:buClrTx/>
              <a:buSzTx/>
              <a:buFontTx/>
              <a:buNone/>
              <a:defRPr/>
            </a:pPr>
            <a:endParaRPr kumimoji="0" lang="zh-CN" altLang="en-US" sz="21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a:endParaRPr>
          </a:p>
        </p:txBody>
      </p:sp>
      <p:sp>
        <p:nvSpPr>
          <p:cNvPr id="20" name="箭头: 五边形 7"/>
          <p:cNvSpPr/>
          <p:nvPr>
            <p:custDataLst>
              <p:tags r:id="rId7"/>
            </p:custDataLst>
          </p:nvPr>
        </p:nvSpPr>
        <p:spPr>
          <a:xfrm>
            <a:off x="8934696" y="1892873"/>
            <a:ext cx="1052549" cy="142588"/>
          </a:xfrm>
          <a:prstGeom prst="homePlate">
            <a:avLst/>
          </a:prstGeom>
          <a:solidFill>
            <a:srgbClr val="7030A0"/>
          </a:solidFill>
          <a:ln w="12700" cap="flat" cmpd="sng" algn="ctr">
            <a:solidFill>
              <a:srgbClr val="7030A0"/>
            </a:solidFill>
            <a:prstDash val="solid"/>
            <a:miter lim="800000"/>
          </a:ln>
          <a:effectLst/>
        </p:spPr>
        <p:txBody>
          <a:bodyPr rtlCol="0" anchor="ctr"/>
          <a:lstStyle/>
          <a:p>
            <a:pPr algn="ctr" defTabSz="1088390"/>
            <a:endParaRPr lang="zh-CN" altLang="en-US" sz="2100" kern="0">
              <a:solidFill>
                <a:prstClr val="white"/>
              </a:solidFill>
              <a:latin typeface="等线" panose="02010600030101010101" charset="-122"/>
              <a:ea typeface="等线" panose="02010600030101010101" charset="-122"/>
              <a:cs typeface="Arial" panose="020B06040202020202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5" grpId="0"/>
      <p:bldP spid="16" grpId="0"/>
      <p:bldP spid="17" grpId="0"/>
      <p:bldP spid="18" grpId="0" bldLvl="0" animBg="1"/>
      <p:bldP spid="2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67335" y="262890"/>
            <a:ext cx="11567795" cy="5999480"/>
          </a:xfrm>
          <a:prstGeom prst="rect">
            <a:avLst/>
          </a:prstGeom>
          <a:noFill/>
        </p:spPr>
        <p:txBody>
          <a:bodyPr wrap="square" rtlCol="0" anchor="t">
            <a:spAutoFit/>
          </a:bodyPr>
          <a:lstStyle/>
          <a:p>
            <a:pPr algn="ctr"/>
            <a:r>
              <a:rPr lang="zh-CN" altLang="en-US" sz="3200">
                <a:highlight>
                  <a:srgbClr val="FFFF00"/>
                </a:highlight>
                <a:latin typeface="Cambria" panose="02040503050406030204" charset="0"/>
                <a:cs typeface="Cambria" panose="02040503050406030204" charset="0"/>
              </a:rPr>
              <a:t>Plastic surgery </a:t>
            </a:r>
            <a:r>
              <a:rPr lang="zh-CN" altLang="en-US" sz="3200">
                <a:latin typeface="Cambria" panose="02040503050406030204" charset="0"/>
                <a:cs typeface="Cambria" panose="02040503050406030204" charset="0"/>
              </a:rPr>
              <a:t>helps man with burn marks</a:t>
            </a:r>
            <a:endParaRPr lang="zh-CN" altLang="en-US" sz="3200">
              <a:latin typeface="Cambria" panose="02040503050406030204" charset="0"/>
              <a:cs typeface="Cambria" panose="02040503050406030204" charset="0"/>
            </a:endParaRPr>
          </a:p>
          <a:p>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By Helen Brown</a:t>
            </a:r>
            <a:endParaRPr lang="zh-CN" altLang="en-US" sz="3200">
              <a:latin typeface="Cambria" panose="02040503050406030204" charset="0"/>
              <a:cs typeface="Cambria" panose="02040503050406030204" charset="0"/>
            </a:endParaRPr>
          </a:p>
          <a:p>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2 January</a:t>
            </a:r>
            <a:endParaRPr lang="zh-CN" altLang="en-US" sz="3200">
              <a:latin typeface="Cambria" panose="02040503050406030204" charset="0"/>
              <a:cs typeface="Cambria" panose="02040503050406030204" charset="0"/>
            </a:endParaRPr>
          </a:p>
          <a:p>
            <a:pPr>
              <a:lnSpc>
                <a:spcPct val="180000"/>
              </a:lnSpc>
            </a:pPr>
            <a:r>
              <a:rPr lang="zh-CN" altLang="en-US" sz="3200">
                <a:latin typeface="Cambria" panose="02040503050406030204" charset="0"/>
                <a:cs typeface="Cambria" panose="02040503050406030204" charset="0"/>
              </a:rPr>
              <a:t>         A man received plastic surgery at King's Hospital last month to </a:t>
            </a:r>
            <a:r>
              <a:rPr lang="zh-CN" altLang="en-US" sz="3200">
                <a:solidFill>
                  <a:srgbClr val="FF0000"/>
                </a:solidFill>
                <a:latin typeface="Cambria" panose="02040503050406030204" charset="0"/>
                <a:cs typeface="Cambria" panose="02040503050406030204" charset="0"/>
              </a:rPr>
              <a:t>treat</a:t>
            </a:r>
            <a:r>
              <a:rPr lang="zh-CN" altLang="en-US" sz="3200">
                <a:latin typeface="Cambria" panose="02040503050406030204" charset="0"/>
                <a:cs typeface="Cambria" panose="02040503050406030204" charset="0"/>
              </a:rPr>
              <a:t> </a:t>
            </a:r>
            <a:r>
              <a:rPr lang="zh-CN" altLang="en-US" sz="3200">
                <a:solidFill>
                  <a:srgbClr val="FF0000"/>
                </a:solidFill>
                <a:latin typeface="Cambria" panose="02040503050406030204" charset="0"/>
                <a:cs typeface="Cambria" panose="02040503050406030204" charset="0"/>
              </a:rPr>
              <a:t>burn</a:t>
            </a:r>
            <a:r>
              <a:rPr lang="en-US" altLang="zh-CN" sz="3200">
                <a:solidFill>
                  <a:srgbClr val="FF0000"/>
                </a:solidFill>
                <a:latin typeface="Cambria" panose="02040503050406030204" charset="0"/>
                <a:cs typeface="Cambria" panose="02040503050406030204" charset="0"/>
              </a:rPr>
              <a:t> </a:t>
            </a:r>
            <a:r>
              <a:rPr lang="zh-CN" altLang="en-US" sz="3200">
                <a:solidFill>
                  <a:srgbClr val="FF0000"/>
                </a:solidFill>
                <a:latin typeface="Cambria" panose="02040503050406030204" charset="0"/>
                <a:cs typeface="Cambria" panose="02040503050406030204" charset="0"/>
              </a:rPr>
              <a:t>marks</a:t>
            </a:r>
            <a:r>
              <a:rPr lang="zh-CN" altLang="en-US" sz="3200">
                <a:latin typeface="Cambria" panose="02040503050406030204" charset="0"/>
                <a:cs typeface="Cambria" panose="02040503050406030204" charset="0"/>
              </a:rPr>
              <a:t> he </a:t>
            </a:r>
            <a:r>
              <a:rPr lang="en-US" altLang="zh-CN" sz="3200">
                <a:latin typeface="Cambria" panose="02040503050406030204" charset="0"/>
                <a:cs typeface="Cambria" panose="02040503050406030204" charset="0"/>
              </a:rPr>
              <a:t>got</a:t>
            </a:r>
            <a:r>
              <a:rPr lang="zh-CN" altLang="en-US" sz="3200">
                <a:latin typeface="Cambria" panose="02040503050406030204" charset="0"/>
                <a:cs typeface="Cambria" panose="02040503050406030204" charset="0"/>
              </a:rPr>
              <a:t> one year ago.</a:t>
            </a:r>
            <a:endParaRPr lang="zh-CN" altLang="en-US" sz="3200">
              <a:latin typeface="Cambria" panose="02040503050406030204" charset="0"/>
              <a:cs typeface="Cambria" panose="02040503050406030204" charset="0"/>
            </a:endParaRPr>
          </a:p>
          <a:p>
            <a:pPr>
              <a:lnSpc>
                <a:spcPct val="180000"/>
              </a:lnSpc>
            </a:pPr>
            <a:r>
              <a:rPr lang="zh-CN" altLang="en-US" sz="3200">
                <a:latin typeface="Cambria" panose="02040503050406030204" charset="0"/>
                <a:cs typeface="Cambria" panose="02040503050406030204" charset="0"/>
              </a:rPr>
              <a:t>         John Wilson </a:t>
            </a:r>
            <a:r>
              <a:rPr lang="zh-CN" altLang="en-US" sz="3200">
                <a:solidFill>
                  <a:srgbClr val="FF0000"/>
                </a:solidFill>
                <a:latin typeface="Cambria" panose="02040503050406030204" charset="0"/>
                <a:cs typeface="Cambria" panose="02040503050406030204" charset="0"/>
              </a:rPr>
              <a:t>had</a:t>
            </a:r>
            <a:r>
              <a:rPr lang="zh-CN" altLang="en-US" sz="3200">
                <a:latin typeface="Cambria" panose="02040503050406030204" charset="0"/>
                <a:cs typeface="Cambria" panose="02040503050406030204" charset="0"/>
              </a:rPr>
              <a:t> plastic surgery </a:t>
            </a:r>
            <a:r>
              <a:rPr lang="zh-CN" altLang="en-US" sz="3200">
                <a:solidFill>
                  <a:srgbClr val="FF0000"/>
                </a:solidFill>
                <a:latin typeface="Cambria" panose="02040503050406030204" charset="0"/>
                <a:cs typeface="Cambria" panose="02040503050406030204" charset="0"/>
              </a:rPr>
              <a:t>to</a:t>
            </a:r>
            <a:r>
              <a:rPr lang="zh-CN" altLang="en-US" sz="3200">
                <a:latin typeface="Cambria" panose="02040503050406030204" charset="0"/>
                <a:cs typeface="Cambria" panose="02040503050406030204" charset="0"/>
              </a:rPr>
              <a:t> repair some of his burnt skin. Doctors</a:t>
            </a:r>
            <a:r>
              <a:rPr lang="en-US" altLang="zh-CN" sz="3200">
                <a:latin typeface="Cambria" panose="02040503050406030204" charset="0"/>
                <a:cs typeface="Cambria" panose="02040503050406030204" charset="0"/>
              </a:rPr>
              <a:t> </a:t>
            </a:r>
            <a:r>
              <a:rPr lang="zh-CN" altLang="en-US" sz="3200">
                <a:solidFill>
                  <a:srgbClr val="FF0000"/>
                </a:solidFill>
                <a:latin typeface="Cambria" panose="02040503050406030204" charset="0"/>
                <a:cs typeface="Cambria" panose="02040503050406030204" charset="0"/>
              </a:rPr>
              <a:t>worked on </a:t>
            </a:r>
            <a:r>
              <a:rPr lang="zh-CN" altLang="en-US" sz="3200">
                <a:latin typeface="Cambria" panose="02040503050406030204" charset="0"/>
                <a:cs typeface="Cambria" panose="02040503050406030204" charset="0"/>
              </a:rPr>
              <a:t>several problem areas, including his face and neck. The </a:t>
            </a:r>
            <a:r>
              <a:rPr lang="zh-CN" altLang="en-US" sz="3200">
                <a:solidFill>
                  <a:srgbClr val="FF0000"/>
                </a:solidFill>
                <a:latin typeface="Cambria" panose="02040503050406030204" charset="0"/>
                <a:cs typeface="Cambria" panose="02040503050406030204" charset="0"/>
              </a:rPr>
              <a:t>operation</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was</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a</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great success.</a:t>
            </a:r>
            <a:endParaRPr lang="zh-CN" altLang="en-US" sz="3200">
              <a:latin typeface="Cambria" panose="02040503050406030204" charset="0"/>
              <a:cs typeface="Cambria" panose="02040503050406030204" charset="0"/>
            </a:endParaRPr>
          </a:p>
        </p:txBody>
      </p:sp>
      <p:cxnSp>
        <p:nvCxnSpPr>
          <p:cNvPr id="5" name="直接连接符 4"/>
          <p:cNvCxnSpPr/>
          <p:nvPr>
            <p:custDataLst>
              <p:tags r:id="rId2"/>
            </p:custDataLst>
          </p:nvPr>
        </p:nvCxnSpPr>
        <p:spPr>
          <a:xfrm>
            <a:off x="3801896" y="3525827"/>
            <a:ext cx="35383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3"/>
            </p:custDataLst>
          </p:nvPr>
        </p:nvSpPr>
        <p:spPr>
          <a:xfrm>
            <a:off x="2352040" y="645160"/>
            <a:ext cx="2111587"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rPr>
              <a:t>整容</a:t>
            </a:r>
            <a:r>
              <a:rPr kumimoji="0" lang="zh-CN" altLang="en-US" sz="3200" b="1" i="0" u="none" strike="noStrike" kern="1200" cap="none" spc="0" normalizeH="0" baseline="0" noProof="0">
                <a:ln>
                  <a:noFill/>
                </a:ln>
                <a:solidFill>
                  <a:schemeClr val="accent5">
                    <a:lumMod val="50000"/>
                  </a:schemeClr>
                </a:solidFill>
                <a:effectLst/>
                <a:uLnTx/>
                <a:uFillTx/>
                <a:latin typeface="宋体" panose="02010600030101010101" pitchFamily="2" charset="-122"/>
                <a:ea typeface="宋体" panose="02010600030101010101" pitchFamily="2" charset="-122"/>
                <a:cs typeface="Arial" panose="020B0604020202020204"/>
              </a:rPr>
              <a:t>手术</a:t>
            </a:r>
            <a:endParaRPr kumimoji="0" lang="zh-CN" altLang="en-US" sz="3200" b="1" i="0" u="none" strike="noStrike" kern="1200" cap="none" spc="0" normalizeH="0" baseline="0" noProof="0">
              <a:ln>
                <a:noFill/>
              </a:ln>
              <a:solidFill>
                <a:schemeClr val="accent5">
                  <a:lumMod val="50000"/>
                </a:schemeClr>
              </a:solidFill>
              <a:effectLst/>
              <a:uLnTx/>
              <a:uFillTx/>
              <a:latin typeface="宋体" panose="02010600030101010101" pitchFamily="2" charset="-122"/>
              <a:ea typeface="宋体" panose="02010600030101010101" pitchFamily="2" charset="-122"/>
              <a:cs typeface="Arial" panose="020B0604020202020204"/>
            </a:endParaRPr>
          </a:p>
        </p:txBody>
      </p:sp>
      <p:sp>
        <p:nvSpPr>
          <p:cNvPr id="19" name="文本框 18"/>
          <p:cNvSpPr txBox="1"/>
          <p:nvPr>
            <p:custDataLst>
              <p:tags r:id="rId4"/>
            </p:custDataLst>
          </p:nvPr>
        </p:nvSpPr>
        <p:spPr>
          <a:xfrm>
            <a:off x="389467" y="2535555"/>
            <a:ext cx="1628140" cy="583565"/>
          </a:xfrm>
          <a:prstGeom prst="rect">
            <a:avLst/>
          </a:prstGeom>
          <a:noFill/>
        </p:spPr>
        <p:txBody>
          <a:bodyPr wrap="square">
            <a:spAutoFit/>
          </a:bodyPr>
          <a:lstStyle/>
          <a:p>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v.</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治疗</a:t>
            </a:r>
            <a:endPar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p:cNvSpPr txBox="1"/>
          <p:nvPr>
            <p:custDataLst>
              <p:tags r:id="rId5"/>
            </p:custDataLst>
          </p:nvPr>
        </p:nvSpPr>
        <p:spPr>
          <a:xfrm>
            <a:off x="1682750" y="2535555"/>
            <a:ext cx="1824355"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rPr>
              <a:t>烧伤印记</a:t>
            </a:r>
            <a:endPar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endParaRPr>
          </a:p>
        </p:txBody>
      </p:sp>
      <p:sp>
        <p:nvSpPr>
          <p:cNvPr id="21" name="双括号 20"/>
          <p:cNvSpPr/>
          <p:nvPr>
            <p:custDataLst>
              <p:tags r:id="rId6"/>
            </p:custDataLst>
          </p:nvPr>
        </p:nvSpPr>
        <p:spPr>
          <a:xfrm>
            <a:off x="3422438" y="2668693"/>
            <a:ext cx="1172633" cy="450427"/>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2" name="文本框 21"/>
          <p:cNvSpPr txBox="1"/>
          <p:nvPr>
            <p:custDataLst>
              <p:tags r:id="rId7"/>
            </p:custDataLst>
          </p:nvPr>
        </p:nvSpPr>
        <p:spPr>
          <a:xfrm>
            <a:off x="3422940" y="2535716"/>
            <a:ext cx="1267580" cy="666115"/>
          </a:xfrm>
          <a:prstGeom prst="rect">
            <a:avLst/>
          </a:prstGeom>
          <a:noFill/>
        </p:spPr>
        <p:txBody>
          <a:bodyPr wrap="square">
            <a:spAutoFit/>
          </a:bodyPr>
          <a:lstStyle/>
          <a:p>
            <a:r>
              <a:rPr lang="en-US" altLang="zh-CN" sz="3735" b="1">
                <a:solidFill>
                  <a:srgbClr val="FF0000"/>
                </a:solidFill>
                <a:latin typeface="Arial" panose="020B0604020202020204"/>
                <a:ea typeface="微软雅黑" panose="020B0503020204020204" charset="-122"/>
                <a:cs typeface="Arial" panose="020B0604020202020204"/>
              </a:rPr>
              <a:t>that</a:t>
            </a:r>
            <a:endParaRPr lang="zh-CN" altLang="en-US" sz="2400" b="1">
              <a:solidFill>
                <a:srgbClr val="FF0000"/>
              </a:solidFill>
            </a:endParaRPr>
          </a:p>
        </p:txBody>
      </p:sp>
      <p:sp>
        <p:nvSpPr>
          <p:cNvPr id="24" name="文本框 23"/>
          <p:cNvSpPr txBox="1"/>
          <p:nvPr>
            <p:custDataLst>
              <p:tags r:id="rId8"/>
            </p:custDataLst>
          </p:nvPr>
        </p:nvSpPr>
        <p:spPr>
          <a:xfrm>
            <a:off x="3318510" y="3480435"/>
            <a:ext cx="6100445" cy="583565"/>
          </a:xfrm>
          <a:prstGeom prst="rect">
            <a:avLst/>
          </a:prstGeom>
          <a:noFill/>
        </p:spPr>
        <p:txBody>
          <a:bodyPr wrap="square">
            <a:spAutoFit/>
          </a:bodyPr>
          <a:lstStyle/>
          <a:p>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have sth.</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 </a:t>
            </a:r>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to do </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使</a:t>
            </a:r>
            <a:r>
              <a:rPr lang="en-US" altLang="zh-CN" sz="3200" b="1" err="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sth.</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怎么样</a:t>
            </a:r>
            <a:endPar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5" name="文本框 24"/>
          <p:cNvSpPr txBox="1"/>
          <p:nvPr>
            <p:custDataLst>
              <p:tags r:id="rId9"/>
            </p:custDataLst>
          </p:nvPr>
        </p:nvSpPr>
        <p:spPr>
          <a:xfrm>
            <a:off x="3036570" y="4293235"/>
            <a:ext cx="1036955"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rPr>
              <a:t>操作</a:t>
            </a:r>
            <a:endPar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endParaRPr>
          </a:p>
        </p:txBody>
      </p:sp>
      <p:sp>
        <p:nvSpPr>
          <p:cNvPr id="26" name="文本框 25"/>
          <p:cNvSpPr txBox="1"/>
          <p:nvPr>
            <p:custDataLst>
              <p:tags r:id="rId10"/>
            </p:custDataLst>
          </p:nvPr>
        </p:nvSpPr>
        <p:spPr>
          <a:xfrm>
            <a:off x="2552700" y="5157470"/>
            <a:ext cx="2738120" cy="583565"/>
          </a:xfrm>
          <a:prstGeom prst="rect">
            <a:avLst/>
          </a:prstGeom>
          <a:noFill/>
        </p:spPr>
        <p:txBody>
          <a:bodyPr wrap="square">
            <a:spAutoFit/>
          </a:bodyPr>
          <a:lstStyle/>
          <a:p>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n.</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手术；操作</a:t>
            </a:r>
            <a:endPar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pic>
        <p:nvPicPr>
          <p:cNvPr id="3" name="Picture 3"/>
          <p:cNvPicPr>
            <a:picLocks noChangeAspect="1"/>
          </p:cNvPicPr>
          <p:nvPr>
            <p:custDataLst>
              <p:tags r:id="rId11"/>
            </p:custDataLst>
          </p:nvPr>
        </p:nvPicPr>
        <p:blipFill>
          <a:blip r:embed="rId12"/>
          <a:stretch>
            <a:fillRect/>
          </a:stretch>
        </p:blipFill>
        <p:spPr>
          <a:xfrm flipH="1">
            <a:off x="15426267" y="13614400"/>
            <a:ext cx="0" cy="0"/>
          </a:xfrm>
          <a:prstGeom prst="rect">
            <a:avLst/>
          </a:prstGeom>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barn(inVertical)">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inVertical)">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barn(inVertical)">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bldLvl="0" animBg="1"/>
      <p:bldP spid="22"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0" y="350520"/>
            <a:ext cx="12336693" cy="5386070"/>
          </a:xfrm>
          <a:prstGeom prst="rect">
            <a:avLst/>
          </a:prstGeom>
          <a:noFill/>
        </p:spPr>
        <p:txBody>
          <a:bodyPr wrap="square" rtlCol="0" anchor="t">
            <a:spAutoFit/>
          </a:bodyPr>
          <a:lstStyle/>
          <a:p>
            <a:pPr>
              <a:lnSpc>
                <a:spcPct val="150000"/>
              </a:lnSpc>
            </a:pPr>
            <a:r>
              <a:rPr lang="zh-CN" altLang="en-US" sz="3735">
                <a:latin typeface="Times New Roman" panose="02020603050405020304" charset="0"/>
                <a:cs typeface="Times New Roman" panose="02020603050405020304" charset="0"/>
              </a:rPr>
              <a:t>         </a:t>
            </a:r>
            <a:r>
              <a:rPr lang="zh-CN" altLang="en-US" sz="3200">
                <a:latin typeface="Cambria" panose="02040503050406030204" charset="0"/>
                <a:cs typeface="Cambria" panose="02040503050406030204" charset="0"/>
              </a:rPr>
              <a:t> Last January, Mr Wilson </a:t>
            </a:r>
            <a:r>
              <a:rPr lang="zh-CN" altLang="en-US" sz="3200">
                <a:solidFill>
                  <a:srgbClr val="FF0000"/>
                </a:solidFill>
                <a:latin typeface="Cambria" panose="02040503050406030204" charset="0"/>
                <a:cs typeface="Cambria" panose="02040503050406030204" charset="0"/>
              </a:rPr>
              <a:t>was caught in</a:t>
            </a:r>
            <a:r>
              <a:rPr lang="zh-CN" altLang="en-US" sz="3200">
                <a:latin typeface="Cambria" panose="02040503050406030204" charset="0"/>
                <a:cs typeface="Cambria" panose="02040503050406030204" charset="0"/>
              </a:rPr>
              <a:t> a horrible </a:t>
            </a:r>
            <a:r>
              <a:rPr lang="zh-CN" altLang="en-US" sz="3200">
                <a:highlight>
                  <a:srgbClr val="FFFF00"/>
                </a:highlight>
                <a:latin typeface="Cambria" panose="02040503050406030204" charset="0"/>
                <a:cs typeface="Cambria" panose="02040503050406030204" charset="0"/>
              </a:rPr>
              <a:t>campus</a:t>
            </a:r>
            <a:r>
              <a:rPr lang="zh-CN" altLang="en-US" sz="3200">
                <a:latin typeface="Cambria" panose="02040503050406030204" charset="0"/>
                <a:cs typeface="Cambria" panose="02040503050406030204" charset="0"/>
              </a:rPr>
              <a:t> fire, and his skin</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was</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badly burnt. For the past year, he had to live with terrible burn marks</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on his face and body. He decided to </a:t>
            </a:r>
            <a:r>
              <a:rPr lang="zh-CN" altLang="en-US" sz="3200">
                <a:solidFill>
                  <a:srgbClr val="FF0000"/>
                </a:solidFill>
                <a:latin typeface="Cambria" panose="02040503050406030204" charset="0"/>
                <a:cs typeface="Cambria" panose="02040503050406030204" charset="0"/>
              </a:rPr>
              <a:t>have</a:t>
            </a:r>
            <a:r>
              <a:rPr lang="zh-CN" altLang="en-US" sz="3200">
                <a:latin typeface="Cambria" panose="02040503050406030204" charset="0"/>
                <a:cs typeface="Cambria" panose="02040503050406030204" charset="0"/>
              </a:rPr>
              <a:t> surgery </a:t>
            </a:r>
            <a:r>
              <a:rPr lang="zh-CN" altLang="en-US" sz="3200">
                <a:solidFill>
                  <a:srgbClr val="FF0000"/>
                </a:solidFill>
                <a:latin typeface="Cambria" panose="02040503050406030204" charset="0"/>
                <a:cs typeface="Cambria" panose="02040503050406030204" charset="0"/>
              </a:rPr>
              <a:t>to help </a:t>
            </a:r>
            <a:r>
              <a:rPr lang="zh-CN" altLang="en-US" sz="3200">
                <a:latin typeface="Cambria" panose="02040503050406030204" charset="0"/>
                <a:cs typeface="Cambria" panose="02040503050406030204" charset="0"/>
              </a:rPr>
              <a:t>him feel more</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confident about his appearance.</a:t>
            </a:r>
            <a:endParaRPr lang="zh-CN" altLang="en-US" sz="3200">
              <a:latin typeface="Cambria" panose="02040503050406030204" charset="0"/>
              <a:cs typeface="Cambria" panose="02040503050406030204" charset="0"/>
            </a:endParaRPr>
          </a:p>
          <a:p>
            <a:pPr>
              <a:lnSpc>
                <a:spcPct val="150000"/>
              </a:lnSpc>
            </a:pPr>
            <a:r>
              <a:rPr lang="zh-CN" altLang="en-US" sz="3200">
                <a:latin typeface="Cambria" panose="02040503050406030204" charset="0"/>
                <a:cs typeface="Cambria" panose="02040503050406030204" charset="0"/>
              </a:rPr>
              <a:t>          Mr Wilson</a:t>
            </a:r>
            <a:r>
              <a:rPr lang="zh-CN" altLang="en-US" sz="3200">
                <a:solidFill>
                  <a:srgbClr val="FF0000"/>
                </a:solidFill>
                <a:latin typeface="Cambria" panose="02040503050406030204" charset="0"/>
                <a:cs typeface="Cambria" panose="02040503050406030204" charset="0"/>
              </a:rPr>
              <a:t> is</a:t>
            </a:r>
            <a:r>
              <a:rPr lang="zh-CN" altLang="en-US" sz="3200">
                <a:latin typeface="Cambria" panose="02040503050406030204" charset="0"/>
                <a:cs typeface="Cambria" panose="02040503050406030204" charset="0"/>
              </a:rPr>
              <a:t> very </a:t>
            </a:r>
            <a:r>
              <a:rPr lang="zh-CN" altLang="en-US" sz="3200">
                <a:solidFill>
                  <a:srgbClr val="FF0000"/>
                </a:solidFill>
                <a:latin typeface="Cambria" panose="02040503050406030204" charset="0"/>
                <a:cs typeface="Cambria" panose="02040503050406030204" charset="0"/>
              </a:rPr>
              <a:t>happy with</a:t>
            </a:r>
            <a:r>
              <a:rPr lang="zh-CN" altLang="en-US" sz="3200">
                <a:latin typeface="Cambria" panose="02040503050406030204" charset="0"/>
                <a:cs typeface="Cambria" panose="02040503050406030204" charset="0"/>
              </a:rPr>
              <a:t> the treatment. He </a:t>
            </a:r>
            <a:r>
              <a:rPr lang="zh-CN" altLang="en-US" sz="3200">
                <a:solidFill>
                  <a:srgbClr val="FF0000"/>
                </a:solidFill>
                <a:latin typeface="Cambria" panose="02040503050406030204" charset="0"/>
                <a:cs typeface="Cambria" panose="02040503050406030204" charset="0"/>
              </a:rPr>
              <a:t>is</a:t>
            </a:r>
            <a:r>
              <a:rPr lang="zh-CN" altLang="en-US" sz="3200">
                <a:latin typeface="Cambria" panose="02040503050406030204" charset="0"/>
                <a:cs typeface="Cambria" panose="02040503050406030204" charset="0"/>
              </a:rPr>
              <a:t> especially </a:t>
            </a:r>
            <a:r>
              <a:rPr lang="zh-CN" altLang="en-US" sz="3200">
                <a:solidFill>
                  <a:srgbClr val="FF0000"/>
                </a:solidFill>
                <a:latin typeface="Cambria" panose="02040503050406030204" charset="0"/>
                <a:cs typeface="Cambria" panose="02040503050406030204" charset="0"/>
              </a:rPr>
              <a:t>pleased with</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the results on his face. "Now I</a:t>
            </a:r>
            <a:r>
              <a:rPr lang="en-US" altLang="zh-CN" sz="3200">
                <a:latin typeface="Cambria" panose="02040503050406030204" charset="0"/>
                <a:cs typeface="Cambria" panose="02040503050406030204" charset="0"/>
              </a:rPr>
              <a:t> </a:t>
            </a:r>
            <a:r>
              <a:rPr lang="zh-CN" altLang="en-US" sz="3200">
                <a:latin typeface="Cambria" panose="02040503050406030204" charset="0"/>
                <a:cs typeface="Cambria" panose="02040503050406030204" charset="0"/>
              </a:rPr>
              <a:t>can</a:t>
            </a:r>
            <a:r>
              <a:rPr lang="zh-CN" altLang="en-US" sz="3200">
                <a:solidFill>
                  <a:srgbClr val="FF0000"/>
                </a:solidFill>
                <a:latin typeface="Cambria" panose="02040503050406030204" charset="0"/>
                <a:cs typeface="Cambria" panose="02040503050406030204" charset="0"/>
              </a:rPr>
              <a:t> go out</a:t>
            </a:r>
            <a:r>
              <a:rPr lang="zh-CN" altLang="en-US" sz="3200">
                <a:latin typeface="Cambria" panose="02040503050406030204" charset="0"/>
                <a:cs typeface="Cambria" panose="02040503050406030204" charset="0"/>
              </a:rPr>
              <a:t> just like a normal </a:t>
            </a:r>
            <a:r>
              <a:rPr lang="zh-CN" altLang="en-US" sz="3200">
                <a:highlight>
                  <a:srgbClr val="FFFF00"/>
                </a:highlight>
                <a:latin typeface="Cambria" panose="02040503050406030204" charset="0"/>
                <a:cs typeface="Cambria" panose="02040503050406030204" charset="0"/>
              </a:rPr>
              <a:t>guy</a:t>
            </a:r>
            <a:r>
              <a:rPr lang="zh-CN" altLang="en-US" sz="3200">
                <a:latin typeface="Cambria" panose="02040503050406030204" charset="0"/>
                <a:cs typeface="Cambria" panose="02040503050406030204" charset="0"/>
              </a:rPr>
              <a:t>!" he said.</a:t>
            </a:r>
            <a:endParaRPr lang="zh-CN" altLang="en-US" sz="3200">
              <a:latin typeface="Cambria" panose="02040503050406030204" charset="0"/>
              <a:cs typeface="Cambria" panose="02040503050406030204" charset="0"/>
            </a:endParaRPr>
          </a:p>
        </p:txBody>
      </p:sp>
      <p:sp>
        <p:nvSpPr>
          <p:cNvPr id="4" name="文本框 3"/>
          <p:cNvSpPr txBox="1"/>
          <p:nvPr>
            <p:custDataLst>
              <p:tags r:id="rId2"/>
            </p:custDataLst>
          </p:nvPr>
        </p:nvSpPr>
        <p:spPr>
          <a:xfrm>
            <a:off x="5321254" y="1836096"/>
            <a:ext cx="7015400" cy="583565"/>
          </a:xfrm>
          <a:prstGeom prst="rect">
            <a:avLst/>
          </a:prstGeom>
          <a:noFill/>
        </p:spPr>
        <p:txBody>
          <a:bodyPr wrap="square">
            <a:spAutoFit/>
          </a:bodyPr>
          <a:lstStyle/>
          <a:p>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have sth.</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 </a:t>
            </a:r>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to do </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使</a:t>
            </a:r>
            <a:r>
              <a:rPr lang="en-US" altLang="zh-CN" sz="3200" b="1" err="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sth.</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怎么样</a:t>
            </a:r>
            <a:endPar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3"/>
            </p:custDataLst>
          </p:nvPr>
        </p:nvSpPr>
        <p:spPr>
          <a:xfrm>
            <a:off x="5816388" y="290195"/>
            <a:ext cx="2133600"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陷入了</a:t>
            </a:r>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a:t>
            </a:r>
            <a:endPar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custDataLst>
              <p:tags r:id="rId4"/>
            </p:custDataLst>
          </p:nvPr>
        </p:nvSpPr>
        <p:spPr>
          <a:xfrm>
            <a:off x="9446895" y="156845"/>
            <a:ext cx="1675765" cy="583565"/>
          </a:xfrm>
          <a:prstGeom prst="rect">
            <a:avLst/>
          </a:prstGeom>
          <a:noFill/>
        </p:spPr>
        <p:txBody>
          <a:bodyPr wrap="square">
            <a:spAutoFit/>
          </a:bodyPr>
          <a:lstStyle/>
          <a:p>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n.</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校园</a:t>
            </a:r>
            <a:endPar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custDataLst>
              <p:tags r:id="rId5"/>
            </p:custDataLst>
          </p:nvPr>
        </p:nvSpPr>
        <p:spPr>
          <a:xfrm>
            <a:off x="935355" y="4767580"/>
            <a:ext cx="1916430" cy="583565"/>
          </a:xfrm>
          <a:prstGeom prst="rect">
            <a:avLst/>
          </a:prstGeom>
          <a:noFill/>
        </p:spPr>
        <p:txBody>
          <a:bodyPr wrap="square">
            <a:spAutoFit/>
          </a:bodyPr>
          <a:lstStyle/>
          <a:p>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n.</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小伙子</a:t>
            </a:r>
            <a:endPar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custDataLst>
              <p:tags r:id="rId6"/>
            </p:custDataLst>
          </p:nvPr>
        </p:nvSpPr>
        <p:spPr>
          <a:xfrm>
            <a:off x="8283787" y="4092998"/>
            <a:ext cx="1091353" cy="583565"/>
          </a:xfrm>
          <a:prstGeom prst="rect">
            <a:avLst/>
          </a:prstGeom>
          <a:noFill/>
        </p:spPr>
        <p:txBody>
          <a:bodyPr wrap="square">
            <a:spAutoFit/>
          </a:bodyPr>
          <a:lstStyle/>
          <a:p>
            <a:r>
              <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rPr>
              <a:t>外出</a:t>
            </a:r>
            <a:endParaRPr lang="zh-CN" altLang="en-US" sz="3200" b="1">
              <a:solidFill>
                <a:schemeClr val="accent5">
                  <a:lumMod val="50000"/>
                </a:schemeClr>
              </a:solidFill>
              <a:latin typeface="宋体" panose="02010600030101010101" pitchFamily="2" charset="-122"/>
              <a:ea typeface="宋体" panose="02010600030101010101" pitchFamily="2" charset="-122"/>
              <a:cs typeface="Arial" panose="020B0604020202020204"/>
            </a:endParaRPr>
          </a:p>
        </p:txBody>
      </p:sp>
      <p:sp>
        <p:nvSpPr>
          <p:cNvPr id="3" name="文本框 2"/>
          <p:cNvSpPr txBox="1"/>
          <p:nvPr>
            <p:custDataLst>
              <p:tags r:id="rId7"/>
            </p:custDataLst>
          </p:nvPr>
        </p:nvSpPr>
        <p:spPr>
          <a:xfrm>
            <a:off x="131895" y="3969841"/>
            <a:ext cx="2400267" cy="583565"/>
          </a:xfrm>
          <a:prstGeom prst="rect">
            <a:avLst/>
          </a:prstGeom>
          <a:noFill/>
        </p:spPr>
        <p:txBody>
          <a:bodyPr wrap="square">
            <a:spAutoFit/>
          </a:bodyPr>
          <a:p>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对</a:t>
            </a:r>
            <a:r>
              <a:rPr lang="en-US" altLang="zh-CN"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rPr>
              <a:t>满意</a:t>
            </a:r>
            <a:endParaRPr lang="zh-CN" altLang="en-US" sz="3200" b="1">
              <a:solidFill>
                <a:schemeClr val="accent5">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3" grpId="0"/>
    </p:bldLst>
  </p:timing>
</p:sld>
</file>

<file path=ppt/tags/tag1.xml><?xml version="1.0" encoding="utf-8"?>
<p:tagLst xmlns:p="http://schemas.openxmlformats.org/presentationml/2006/main">
  <p:tag name="AS_UNIQUEID" val="1646"/>
  <p:tag name="KSO_WM_ASSEMBLE_CHIP_INDEX" val="fd80d82fee464665b17c210e0cffa42d"/>
  <p:tag name="KSO_WM_BEAUTIFY_FLAG" val="#wm#"/>
  <p:tag name="KSO_WM_CHIP_FILLAREA_FILL_RULE" val="{&quot;fill_align&quot;:&quot;cm&quot;,&quot;fill_effect&quot;:[],&quot;fill_mode&quot;:&quot;adaptive&quot;,&quot;sacle_strategy&quot;:&quot;stretch&quot;}"/>
  <p:tag name="KSO_WM_CHIP_GROUPID" val="5f7039e2747e3ea6e2929517"/>
  <p:tag name="KSO_WM_CHIP_XID" val="5f7039e2747e3ea6e2929518"/>
  <p:tag name="KSO_WM_TAG_VERSION" val="1.0"/>
  <p:tag name="KSO_WM_TEMPLATE_CATEGORY" val="chip"/>
  <p:tag name="KSO_WM_TEMPLATE_INDEX" val="20211539"/>
  <p:tag name="KSO_WM_UNIT_COMPATIBLE" val="0"/>
  <p:tag name="KSO_WM_UNIT_DEC_AREA_ID" val="fa8ef96314fe4450b5831159703d9b2e"/>
  <p:tag name="KSO_WM_UNIT_DEC_CHANGEPICRESERVED" val="1"/>
  <p:tag name="KSO_WM_UNIT_DEC_SUPPORTCHANGEPIC" val="0"/>
  <p:tag name="KSO_WM_UNIT_DECORATE_INFO" val=""/>
  <p:tag name="KSO_WM_UNIT_DIAGRAM_ISNUMVISUAL" val="0"/>
  <p:tag name="KSO_WM_UNIT_DIAGRAM_ISREFERUNIT" val="0"/>
  <p:tag name="KSO_WM_UNIT_HIGHLIGHT" val="0"/>
  <p:tag name="KSO_WM_UNIT_ID" val="chip20211539_1*i*1"/>
  <p:tag name="KSO_WM_UNIT_INDEX" val="1"/>
  <p:tag name="KSO_WM_UNIT_LAYERLEVEL" val="1"/>
  <p:tag name="KSO_WM_UNIT_SM_LIMIT_TYPE" val=""/>
  <p:tag name="KSO_WM_UNIT_SUBTYPE" val="v"/>
  <p:tag name="KSO_WM_UNIT_TYPE" val="i"/>
</p:tagLst>
</file>

<file path=ppt/tags/tag10.xml><?xml version="1.0" encoding="utf-8"?>
<p:tagLst xmlns:p="http://schemas.openxmlformats.org/presentationml/2006/main">
  <p:tag name="AS_UNIQUEID" val="1656"/>
</p:tagLst>
</file>

<file path=ppt/tags/tag100.xml><?xml version="1.0" encoding="utf-8"?>
<p:tagLst xmlns:p="http://schemas.openxmlformats.org/presentationml/2006/main">
  <p:tag name="AS_UNIQUEID" val="1759"/>
  <p:tag name="KSO_WM_ASSEMBLE_CHIP_INDEX" val="7f15d983270349088a4e42c2b73dbe73"/>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topBottom"/>
  <p:tag name="KSO_WM_TAG_VERSION" val="1.0"/>
  <p:tag name="KSO_WM_TEMPLATE_CATEGORY" val="chip"/>
  <p:tag name="KSO_WM_TEMPLATE_INDEX" val="20211539"/>
  <p:tag name="KSO_WM_UNIT_COMPATIBLE" val="0"/>
  <p:tag name="KSO_WM_UNIT_DEC_AREA_ID" val="3d14663f59684f789d0375633c1d7f29"/>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01.xml><?xml version="1.0" encoding="utf-8"?>
<p:tagLst xmlns:p="http://schemas.openxmlformats.org/presentationml/2006/main">
  <p:tag name="AS_UNIQUEID" val="1760"/>
  <p:tag name="KSO_WM_SLIDE_BACKGROUND_TYPE" val="topBottom"/>
</p:tagLst>
</file>

<file path=ppt/tags/tag102.xml><?xml version="1.0" encoding="utf-8"?>
<p:tagLst xmlns:p="http://schemas.openxmlformats.org/presentationml/2006/main">
  <p:tag name="AS_UNIQUEID" val="1761"/>
  <p:tag name="KSO_WM_SLIDE_BACKGROUND_TYPE" val="topBottom"/>
</p:tagLst>
</file>

<file path=ppt/tags/tag103.xml><?xml version="1.0" encoding="utf-8"?>
<p:tagLst xmlns:p="http://schemas.openxmlformats.org/presentationml/2006/main">
  <p:tag name="AS_UNIQUEID" val="1762"/>
  <p:tag name="KSO_WM_SLIDE_BACKGROUND_TYPE" val="topBottom"/>
</p:tagLst>
</file>

<file path=ppt/tags/tag104.xml><?xml version="1.0" encoding="utf-8"?>
<p:tagLst xmlns:p="http://schemas.openxmlformats.org/presentationml/2006/main">
  <p:tag name="AS_UNIQUEID" val="1763"/>
  <p:tag name="KSO_WM_SLIDE_BACKGROUND_TYPE" val="topBottom"/>
</p:tagLst>
</file>

<file path=ppt/tags/tag105.xml><?xml version="1.0" encoding="utf-8"?>
<p:tagLst xmlns:p="http://schemas.openxmlformats.org/presentationml/2006/main">
  <p:tag name="AS_UNIQUEID" val="1764"/>
  <p:tag name="KSO_WM_SLIDE_BACKGROUND_TYPE" val="topBottom"/>
</p:tagLst>
</file>

<file path=ppt/tags/tag106.xml><?xml version="1.0" encoding="utf-8"?>
<p:tagLst xmlns:p="http://schemas.openxmlformats.org/presentationml/2006/main">
  <p:tag name="AS_UNIQUEID" val="1765"/>
  <p:tag name="KSO_WM_SLIDE_BACKGROUND_TYPE" val="topBottom"/>
</p:tagLst>
</file>

<file path=ppt/tags/tag107.xml><?xml version="1.0" encoding="utf-8"?>
<p:tagLst xmlns:p="http://schemas.openxmlformats.org/presentationml/2006/main">
  <p:tag name="AS_UNIQUEID" val="1767"/>
  <p:tag name="KSO_WM_ASSEMBLE_CHIP_INDEX" val="3a0463176490406dbb57dc99f0a62e49"/>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bottomTop"/>
  <p:tag name="KSO_WM_TAG_VERSION" val="1.0"/>
  <p:tag name="KSO_WM_TEMPLATE_CATEGORY" val="chip"/>
  <p:tag name="KSO_WM_TEMPLATE_INDEX" val="20211539"/>
  <p:tag name="KSO_WM_UNIT_COMPATIBLE" val="0"/>
  <p:tag name="KSO_WM_UNIT_DEC_AREA_ID" val="fae8476eebbb4209ab9e2e791ed0f599"/>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108.xml><?xml version="1.0" encoding="utf-8"?>
<p:tagLst xmlns:p="http://schemas.openxmlformats.org/presentationml/2006/main">
  <p:tag name="AS_UNIQUEID" val="1768"/>
  <p:tag name="KSO_WM_ASSEMBLE_CHIP_INDEX" val="15412ce5db18430bb9a92d8397c6445a"/>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bottomTop"/>
  <p:tag name="KSO_WM_TAG_VERSION" val="1.0"/>
  <p:tag name="KSO_WM_TEMPLATE_CATEGORY" val="chip"/>
  <p:tag name="KSO_WM_TEMPLATE_INDEX" val="20211539"/>
  <p:tag name="KSO_WM_UNIT_COMPATIBLE" val="0"/>
  <p:tag name="KSO_WM_UNIT_DEC_AREA_ID" val="7708f9fb29d44031bd992a9a4fdd4c5f"/>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09.xml><?xml version="1.0" encoding="utf-8"?>
<p:tagLst xmlns:p="http://schemas.openxmlformats.org/presentationml/2006/main">
  <p:tag name="AS_UNIQUEID" val="1769"/>
  <p:tag name="KSO_WM_ASSEMBLE_CHIP_INDEX" val="4e57169c4d46484bb952d9008cc1163e"/>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bottomTop"/>
  <p:tag name="KSO_WM_TAG_VERSION" val="1.0"/>
  <p:tag name="KSO_WM_TEMPLATE_CATEGORY" val="chip"/>
  <p:tag name="KSO_WM_TEMPLATE_INDEX" val="20211539"/>
  <p:tag name="KSO_WM_UNIT_COMPATIBLE" val="0"/>
  <p:tag name="KSO_WM_UNIT_DEC_AREA_ID" val="ebba3493159c4630abc2a2a9171cec6c"/>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1.xml><?xml version="1.0" encoding="utf-8"?>
<p:tagLst xmlns:p="http://schemas.openxmlformats.org/presentationml/2006/main">
  <p:tag name="AS_UNIQUEID" val="1657"/>
</p:tagLst>
</file>

<file path=ppt/tags/tag110.xml><?xml version="1.0" encoding="utf-8"?>
<p:tagLst xmlns:p="http://schemas.openxmlformats.org/presentationml/2006/main">
  <p:tag name="AS_UNIQUEID" val="1770"/>
  <p:tag name="KSO_WM_SLIDE_BACKGROUND_TYPE" val="bottomTop"/>
</p:tagLst>
</file>

<file path=ppt/tags/tag111.xml><?xml version="1.0" encoding="utf-8"?>
<p:tagLst xmlns:p="http://schemas.openxmlformats.org/presentationml/2006/main">
  <p:tag name="AS_UNIQUEID" val="1771"/>
  <p:tag name="KSO_WM_SLIDE_BACKGROUND_TYPE" val="bottomTop"/>
</p:tagLst>
</file>

<file path=ppt/tags/tag112.xml><?xml version="1.0" encoding="utf-8"?>
<p:tagLst xmlns:p="http://schemas.openxmlformats.org/presentationml/2006/main">
  <p:tag name="AS_UNIQUEID" val="1772"/>
  <p:tag name="KSO_WM_SLIDE_BACKGROUND_TYPE" val="bottomTop"/>
</p:tagLst>
</file>

<file path=ppt/tags/tag113.xml><?xml version="1.0" encoding="utf-8"?>
<p:tagLst xmlns:p="http://schemas.openxmlformats.org/presentationml/2006/main">
  <p:tag name="AS_UNIQUEID" val="1773"/>
  <p:tag name="KSO_WM_SLIDE_BACKGROUND_TYPE" val="bottomTop"/>
</p:tagLst>
</file>

<file path=ppt/tags/tag114.xml><?xml version="1.0" encoding="utf-8"?>
<p:tagLst xmlns:p="http://schemas.openxmlformats.org/presentationml/2006/main">
  <p:tag name="AS_UNIQUEID" val="1774"/>
  <p:tag name="KSO_WM_SLIDE_BACKGROUND_TYPE" val="bottomTop"/>
</p:tagLst>
</file>

<file path=ppt/tags/tag115.xml><?xml version="1.0" encoding="utf-8"?>
<p:tagLst xmlns:p="http://schemas.openxmlformats.org/presentationml/2006/main">
  <p:tag name="AS_UNIQUEID" val="1775"/>
  <p:tag name="KSO_WM_SLIDE_BACKGROUND_TYPE" val="bottomTop"/>
</p:tagLst>
</file>

<file path=ppt/tags/tag116.xml><?xml version="1.0" encoding="utf-8"?>
<p:tagLst xmlns:p="http://schemas.openxmlformats.org/presentationml/2006/main">
  <p:tag name="AS_UNIQUEID" val="1777"/>
  <p:tag name="KSO_WM_ASSEMBLE_CHIP_INDEX" val="a93c3fac9f384d7c9c76be5f8f5dfff6"/>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navigation"/>
  <p:tag name="KSO_WM_TAG_VERSION" val="1.0"/>
  <p:tag name="KSO_WM_TEMPLATE_CATEGORY" val="chip"/>
  <p:tag name="KSO_WM_TEMPLATE_INDEX" val="20211539"/>
  <p:tag name="KSO_WM_UNIT_COMPATIBLE" val="0"/>
  <p:tag name="KSO_WM_UNIT_DEC_AREA_ID" val="f368879b7b9240c59cad835f99f8e49c"/>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117.xml><?xml version="1.0" encoding="utf-8"?>
<p:tagLst xmlns:p="http://schemas.openxmlformats.org/presentationml/2006/main">
  <p:tag name="AS_UNIQUEID" val="1778"/>
  <p:tag name="KSO_WM_ASSEMBLE_CHIP_INDEX" val="c74de5db8f634d6ebfde3c5a3b3012a1"/>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navigation"/>
  <p:tag name="KSO_WM_TAG_VERSION" val="1.0"/>
  <p:tag name="KSO_WM_TEMPLATE_CATEGORY" val="chip"/>
  <p:tag name="KSO_WM_TEMPLATE_INDEX" val="20211539"/>
  <p:tag name="KSO_WM_UNIT_COMPATIBLE" val="0"/>
  <p:tag name="KSO_WM_UNIT_DEC_AREA_ID" val="7277128a6c254eb4aee1c2b7593d7179"/>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18.xml><?xml version="1.0" encoding="utf-8"?>
<p:tagLst xmlns:p="http://schemas.openxmlformats.org/presentationml/2006/main">
  <p:tag name="AS_UNIQUEID" val="1779"/>
  <p:tag name="KSO_WM_ASSEMBLE_CHIP_INDEX" val="c6a9631a04524c67bff1dceeae3c5359"/>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navigation"/>
  <p:tag name="KSO_WM_TAG_VERSION" val="1.0"/>
  <p:tag name="KSO_WM_TEMPLATE_CATEGORY" val="chip"/>
  <p:tag name="KSO_WM_TEMPLATE_INDEX" val="20211539"/>
  <p:tag name="KSO_WM_UNIT_COMPATIBLE" val="0"/>
  <p:tag name="KSO_WM_UNIT_DEC_AREA_ID" val="6e86f767ca47435bb28b03f2dfea637c"/>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19.xml><?xml version="1.0" encoding="utf-8"?>
<p:tagLst xmlns:p="http://schemas.openxmlformats.org/presentationml/2006/main">
  <p:tag name="AS_UNIQUEID" val="1780"/>
  <p:tag name="KSO_WM_SLIDE_BACKGROUND_TYPE" val="navigation"/>
</p:tagLst>
</file>

<file path=ppt/tags/tag12.xml><?xml version="1.0" encoding="utf-8"?>
<p:tagLst xmlns:p="http://schemas.openxmlformats.org/presentationml/2006/main">
  <p:tag name="AS_UNIQUEID" val="1658"/>
</p:tagLst>
</file>

<file path=ppt/tags/tag120.xml><?xml version="1.0" encoding="utf-8"?>
<p:tagLst xmlns:p="http://schemas.openxmlformats.org/presentationml/2006/main">
  <p:tag name="AS_UNIQUEID" val="1781"/>
  <p:tag name="KSO_WM_SLIDE_BACKGROUND_TYPE" val="navigation"/>
</p:tagLst>
</file>

<file path=ppt/tags/tag121.xml><?xml version="1.0" encoding="utf-8"?>
<p:tagLst xmlns:p="http://schemas.openxmlformats.org/presentationml/2006/main">
  <p:tag name="AS_UNIQUEID" val="1782"/>
  <p:tag name="KSO_WM_SLIDE_BACKGROUND_TYPE" val="navigation"/>
</p:tagLst>
</file>

<file path=ppt/tags/tag122.xml><?xml version="1.0" encoding="utf-8"?>
<p:tagLst xmlns:p="http://schemas.openxmlformats.org/presentationml/2006/main">
  <p:tag name="AS_UNIQUEID" val="1783"/>
  <p:tag name="KSO_WM_SLIDE_BACKGROUND_TYPE" val="navigation"/>
</p:tagLst>
</file>

<file path=ppt/tags/tag123.xml><?xml version="1.0" encoding="utf-8"?>
<p:tagLst xmlns:p="http://schemas.openxmlformats.org/presentationml/2006/main">
  <p:tag name="AS_UNIQUEID" val="1784"/>
  <p:tag name="KSO_WM_SLIDE_BACKGROUND_TYPE" val="navigation"/>
</p:tagLst>
</file>

<file path=ppt/tags/tag124.xml><?xml version="1.0" encoding="utf-8"?>
<p:tagLst xmlns:p="http://schemas.openxmlformats.org/presentationml/2006/main">
  <p:tag name="AS_UNIQUEID" val="1785"/>
  <p:tag name="KSO_WM_SLIDE_BACKGROUND_TYPE" val="navigation"/>
</p:tagLst>
</file>

<file path=ppt/tags/tag125.xml><?xml version="1.0" encoding="utf-8"?>
<p:tagLst xmlns:p="http://schemas.openxmlformats.org/presentationml/2006/main">
  <p:tag name="AS_UNIQUEID" val="1786"/>
  <p:tag name="KSO_WM_SLIDE_BACKGROUND_TYPE" val="navigation"/>
</p:tagLst>
</file>

<file path=ppt/tags/tag126.xml><?xml version="1.0" encoding="utf-8"?>
<p:tagLst xmlns:p="http://schemas.openxmlformats.org/presentationml/2006/main">
  <p:tag name="AS_UNIQUEID" val="1787"/>
  <p:tag name="KSO_WM_SLIDE_BACKGROUND_TYPE" val="navigation"/>
</p:tagLst>
</file>

<file path=ppt/tags/tag127.xml><?xml version="1.0" encoding="utf-8"?>
<p:tagLst xmlns:p="http://schemas.openxmlformats.org/presentationml/2006/main">
  <p:tag name="AS_UNIQUEID" val="1789"/>
  <p:tag name="KSO_WM_ASSEMBLE_CHIP_INDEX" val="c8f64176cdb24d1988775328cb11a3a4"/>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belt"/>
  <p:tag name="KSO_WM_TAG_VERSION" val="1.0"/>
  <p:tag name="KSO_WM_TEMPLATE_CATEGORY" val="chip"/>
  <p:tag name="KSO_WM_TEMPLATE_INDEX" val="20211539"/>
  <p:tag name="KSO_WM_UNIT_COMPATIBLE" val="0"/>
  <p:tag name="KSO_WM_UNIT_DEC_AREA_ID" val="8b221f597ad24cdca915c23ea7f7f91c"/>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128.xml><?xml version="1.0" encoding="utf-8"?>
<p:tagLst xmlns:p="http://schemas.openxmlformats.org/presentationml/2006/main">
  <p:tag name="AS_UNIQUEID" val="1790"/>
  <p:tag name="KSO_WM_ASSEMBLE_CHIP_INDEX" val="1ca7c861bb374ee3ada1c547ad763ade"/>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belt"/>
  <p:tag name="KSO_WM_TAG_VERSION" val="1.0"/>
  <p:tag name="KSO_WM_TEMPLATE_CATEGORY" val="chip"/>
  <p:tag name="KSO_WM_TEMPLATE_INDEX" val="20211539"/>
  <p:tag name="KSO_WM_UNIT_COMPATIBLE" val="0"/>
  <p:tag name="KSO_WM_UNIT_DEC_AREA_ID" val="b3ad2cd96c5f48eb857d71612db37ca4"/>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29.xml><?xml version="1.0" encoding="utf-8"?>
<p:tagLst xmlns:p="http://schemas.openxmlformats.org/presentationml/2006/main">
  <p:tag name="AS_UNIQUEID" val="1791"/>
  <p:tag name="KSO_WM_ASSEMBLE_CHIP_INDEX" val="c5db95031eb94915820900f12f1526a4"/>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belt"/>
  <p:tag name="KSO_WM_TAG_VERSION" val="1.0"/>
  <p:tag name="KSO_WM_TEMPLATE_CATEGORY" val="chip"/>
  <p:tag name="KSO_WM_TEMPLATE_INDEX" val="20211539"/>
  <p:tag name="KSO_WM_UNIT_COMPATIBLE" val="0"/>
  <p:tag name="KSO_WM_UNIT_DEC_AREA_ID" val="587aeed5be62478ab98c96d29cd1cc3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3.xml><?xml version="1.0" encoding="utf-8"?>
<p:tagLst xmlns:p="http://schemas.openxmlformats.org/presentationml/2006/main">
  <p:tag name="AS_UNIQUEID" val="1659"/>
</p:tagLst>
</file>

<file path=ppt/tags/tag130.xml><?xml version="1.0" encoding="utf-8"?>
<p:tagLst xmlns:p="http://schemas.openxmlformats.org/presentationml/2006/main">
  <p:tag name="AS_UNIQUEID" val="1792"/>
  <p:tag name="KSO_WM_SLIDE_BACKGROUND_TYPE" val="belt"/>
</p:tagLst>
</file>

<file path=ppt/tags/tag131.xml><?xml version="1.0" encoding="utf-8"?>
<p:tagLst xmlns:p="http://schemas.openxmlformats.org/presentationml/2006/main">
  <p:tag name="AS_UNIQUEID" val="1793"/>
  <p:tag name="KSO_WM_SLIDE_BACKGROUND_TYPE" val="belt"/>
</p:tagLst>
</file>

<file path=ppt/tags/tag132.xml><?xml version="1.0" encoding="utf-8"?>
<p:tagLst xmlns:p="http://schemas.openxmlformats.org/presentationml/2006/main">
  <p:tag name="AS_UNIQUEID" val="1794"/>
  <p:tag name="KSO_WM_SLIDE_BACKGROUND_TYPE" val="belt"/>
</p:tagLst>
</file>

<file path=ppt/tags/tag133.xml><?xml version="1.0" encoding="utf-8"?>
<p:tagLst xmlns:p="http://schemas.openxmlformats.org/presentationml/2006/main">
  <p:tag name="AS_UNIQUEID" val="1795"/>
  <p:tag name="KSO_WM_SLIDE_BACKGROUND_TYPE" val="belt"/>
</p:tagLst>
</file>

<file path=ppt/tags/tag134.xml><?xml version="1.0" encoding="utf-8"?>
<p:tagLst xmlns:p="http://schemas.openxmlformats.org/presentationml/2006/main">
  <p:tag name="AS_UNIQUEID" val="1796"/>
  <p:tag name="KSO_WM_SLIDE_BACKGROUND_TYPE" val="belt"/>
</p:tagLst>
</file>

<file path=ppt/tags/tag135.xml><?xml version="1.0" encoding="utf-8"?>
<p:tagLst xmlns:p="http://schemas.openxmlformats.org/presentationml/2006/main">
  <p:tag name="AS_UNIQUEID" val="1798"/>
  <p:tag name="KSO_WM_TEMPLATE_CATEGORY" val="custom"/>
  <p:tag name="KSO_WM_TEMPLATE_INDEX" val="20205438"/>
</p:tagLst>
</file>

<file path=ppt/tags/tag136.xml><?xml version="1.0" encoding="utf-8"?>
<p:tagLst xmlns:p="http://schemas.openxmlformats.org/presentationml/2006/main">
  <p:tag name="AS_UNIQUEID" val="1799"/>
  <p:tag name="KSO_WM_TEMPLATE_CATEGORY" val="custom"/>
  <p:tag name="KSO_WM_TEMPLATE_INDEX" val="20205438"/>
</p:tagLst>
</file>

<file path=ppt/tags/tag137.xml><?xml version="1.0" encoding="utf-8"?>
<p:tagLst xmlns:p="http://schemas.openxmlformats.org/presentationml/2006/main">
  <p:tag name="AS_UNIQUEID" val="1800"/>
</p:tagLst>
</file>

<file path=ppt/tags/tag138.xml><?xml version="1.0" encoding="utf-8"?>
<p:tagLst xmlns:p="http://schemas.openxmlformats.org/presentationml/2006/main">
  <p:tag name="AS_UNIQUEID" val="1801"/>
</p:tagLst>
</file>

<file path=ppt/tags/tag139.xml><?xml version="1.0" encoding="utf-8"?>
<p:tagLst xmlns:p="http://schemas.openxmlformats.org/presentationml/2006/main">
  <p:tag name="AS_UNIQUEID" val="1802"/>
</p:tagLst>
</file>

<file path=ppt/tags/tag14.xml><?xml version="1.0" encoding="utf-8"?>
<p:tagLst xmlns:p="http://schemas.openxmlformats.org/presentationml/2006/main">
  <p:tag name="AS_UNIQUEID" val="1661"/>
  <p:tag name="KSO_WM_ASSEMBLE_CHIP_INDEX" val="78dfc54a8e0142c7a5c8e84fed3cc41b"/>
  <p:tag name="KSO_WM_BEAUTIFY_FLAG" val="#wm#"/>
  <p:tag name="KSO_WM_CHIP_FILLAREA_FILL_RULE" val="{&quot;fill_align&quot;:&quot;lm&quot;,&quot;fill_effect&quot;:[],&quot;fill_mode&quot;:&quot;adaptive&quot;,&quot;sacle_strategy&quot;:&quot;stretch&quot;}"/>
  <p:tag name="KSO_WM_CHIP_GROUPID" val="5f7039e2747e3ea6e2929517"/>
  <p:tag name="KSO_WM_CHIP_XID" val="5f7039e2747e3ea6e2929519"/>
  <p:tag name="KSO_WM_TAG_VERSION" val="1.0"/>
  <p:tag name="KSO_WM_TEMPLATE_CATEGORY" val="chip"/>
  <p:tag name="KSO_WM_TEMPLATE_INDEX" val="20211539"/>
  <p:tag name="KSO_WM_UNIT_COMPATIBLE" val="0"/>
  <p:tag name="KSO_WM_UNIT_DEC_AREA_ID" val="b46b1d572bb64d4e8c97aa1bcd78488c"/>
  <p:tag name="KSO_WM_UNIT_DECORATE_INFO" val=""/>
  <p:tag name="KSO_WM_UNIT_DIAGRAM_ISNUMVISUAL" val="0"/>
  <p:tag name="KSO_WM_UNIT_DIAGRAM_ISREFERUNIT" val="0"/>
  <p:tag name="KSO_WM_UNIT_HIGHLIGHT" val="0"/>
  <p:tag name="KSO_WM_UNIT_ID" val="chip20211539_2*i*1"/>
  <p:tag name="KSO_WM_UNIT_INDEX" val="1"/>
  <p:tag name="KSO_WM_UNIT_LAYERLEVEL" val="1"/>
  <p:tag name="KSO_WM_UNIT_SM_LIMIT_TYPE" val=""/>
  <p:tag name="KSO_WM_UNIT_SUBTYPE" val="u"/>
  <p:tag name="KSO_WM_UNIT_TYPE" val="i"/>
</p:tagLst>
</file>

<file path=ppt/tags/tag140.xml><?xml version="1.0" encoding="utf-8"?>
<p:tagLst xmlns:p="http://schemas.openxmlformats.org/presentationml/2006/main">
  <p:tag name="AS_UNIQUEID" val="1803"/>
  <p:tag name="KSO_WM_BEAUTIFY_FLAG" val="#wm#"/>
  <p:tag name="KSO_WM_TAG_VERSION" val="1.0"/>
  <p:tag name="KSO_WM_TEMPLATE_CATEGORY" val="custom"/>
  <p:tag name="KSO_WM_TEMPLATE_INDEX" val="20205438"/>
</p:tagLst>
</file>

<file path=ppt/tags/tag141.xml><?xml version="1.0" encoding="utf-8"?>
<p:tagLst xmlns:p="http://schemas.openxmlformats.org/presentationml/2006/main">
  <p:tag name="AS_UNIQUEID" val="1804"/>
</p:tagLst>
</file>

<file path=ppt/tags/tag142.xml><?xml version="1.0" encoding="utf-8"?>
<p:tagLst xmlns:p="http://schemas.openxmlformats.org/presentationml/2006/main">
  <p:tag name="AS_UNIQUEID" val="1805"/>
</p:tagLst>
</file>

<file path=ppt/tags/tag143.xml><?xml version="1.0" encoding="utf-8"?>
<p:tagLst xmlns:p="http://schemas.openxmlformats.org/presentationml/2006/main">
  <p:tag name="AS_UNIQUEID" val="1807"/>
  <p:tag name="KSO_WM_ASSEMBLE_CHIP_INDEX" val="fd80d82fee464665b17c210e0cffa42d"/>
  <p:tag name="KSO_WM_BEAUTIFY_FLAG" val="#wm#"/>
  <p:tag name="KSO_WM_CHIP_FILLAREA_FILL_RULE" val="{&quot;fill_align&quot;:&quot;cm&quot;,&quot;fill_effect&quot;:[],&quot;fill_mode&quot;:&quot;adaptive&quot;,&quot;sacle_strategy&quot;:&quot;stretch&quot;}"/>
  <p:tag name="KSO_WM_CHIP_GROUPID" val="5f7039e2747e3ea6e2929517"/>
  <p:tag name="KSO_WM_CHIP_XID" val="5f7039e2747e3ea6e2929518"/>
  <p:tag name="KSO_WM_TAG_VERSION" val="1.0"/>
  <p:tag name="KSO_WM_TEMPLATE_CATEGORY" val="chip"/>
  <p:tag name="KSO_WM_TEMPLATE_INDEX" val="20211539"/>
  <p:tag name="KSO_WM_UNIT_COMPATIBLE" val="0"/>
  <p:tag name="KSO_WM_UNIT_DEC_AREA_ID" val="fa8ef96314fe4450b5831159703d9b2e"/>
  <p:tag name="KSO_WM_UNIT_DEC_CHANGEPICRESERVED" val="1"/>
  <p:tag name="KSO_WM_UNIT_DEC_SUPPORTCHANGEPIC" val="0"/>
  <p:tag name="KSO_WM_UNIT_DECORATE_INFO" val=""/>
  <p:tag name="KSO_WM_UNIT_DIAGRAM_ISNUMVISUAL" val="0"/>
  <p:tag name="KSO_WM_UNIT_DIAGRAM_ISREFERUNIT" val="0"/>
  <p:tag name="KSO_WM_UNIT_HIGHLIGHT" val="0"/>
  <p:tag name="KSO_WM_UNIT_ID" val="chip20211539_1*i*1"/>
  <p:tag name="KSO_WM_UNIT_INDEX" val="1"/>
  <p:tag name="KSO_WM_UNIT_LAYERLEVEL" val="1"/>
  <p:tag name="KSO_WM_UNIT_SM_LIMIT_TYPE" val=""/>
  <p:tag name="KSO_WM_UNIT_SUBTYPE" val="v"/>
  <p:tag name="KSO_WM_UNIT_TYPE" val="i"/>
</p:tagLst>
</file>

<file path=ppt/tags/tag144.xml><?xml version="1.0" encoding="utf-8"?>
<p:tagLst xmlns:p="http://schemas.openxmlformats.org/presentationml/2006/main">
  <p:tag name="AS_UNIQUEID" val="1808"/>
</p:tagLst>
</file>

<file path=ppt/tags/tag145.xml><?xml version="1.0" encoding="utf-8"?>
<p:tagLst xmlns:p="http://schemas.openxmlformats.org/presentationml/2006/main">
  <p:tag name="AS_UNIQUEID" val="1809"/>
</p:tagLst>
</file>

<file path=ppt/tags/tag146.xml><?xml version="1.0" encoding="utf-8"?>
<p:tagLst xmlns:p="http://schemas.openxmlformats.org/presentationml/2006/main">
  <p:tag name="AS_UNIQUEID" val="1810"/>
</p:tagLst>
</file>

<file path=ppt/tags/tag147.xml><?xml version="1.0" encoding="utf-8"?>
<p:tagLst xmlns:p="http://schemas.openxmlformats.org/presentationml/2006/main">
  <p:tag name="AS_UNIQUEID" val="1811"/>
  <p:tag name="KSO_WM_ASSEMBLE_CHIP_INDEX" val="ae2f7d2fe6504a9ea3f876e06cba696b"/>
  <p:tag name="KSO_WM_BEAUTIFY_FLAG" val="#wm#"/>
  <p:tag name="KSO_WM_CHIP_FILLAREA_FILL_RULE" val="{&quot;fill_align&quot;:&quot;cm&quot;,&quot;fill_mode&quot;:&quot;adaptive&quot;,&quot;sacle_strategy&quot;:&quot;smart&quot;}"/>
  <p:tag name="KSO_WM_CHIP_GROUPID" val="5ebf447c0ac41c4a0a5257dd"/>
  <p:tag name="KSO_WM_CHIP_XID" val="5ebf447c0ac41c4a0a5257de"/>
  <p:tag name="KSO_WM_TAG_VERSION" val="1.0"/>
  <p:tag name="KSO_WM_TEMPLATE_ASSEMBLE_GROUPID" val="5f70988f0ff15d9a40ec1d29"/>
  <p:tag name="KSO_WM_TEMPLATE_ASSEMBLE_XID" val="5f70988f0ff15d9a40ec1d29"/>
  <p:tag name="KSO_WM_TEMPLATE_CATEGORY" val="custom"/>
  <p:tag name="KSO_WM_TEMPLATE_INDEX" val="20211539"/>
  <p:tag name="KSO_WM_UNIT_BLOCK" val="0"/>
  <p:tag name="KSO_WM_UNIT_COMPATIBLE" val="0"/>
  <p:tag name="KSO_WM_UNIT_DEC_AREA_ID" val="9fd9988c886c4f01acb71cd43fe241ec"/>
  <p:tag name="KSO_WM_UNIT_DEFAULT_FONT" val="18;24;2"/>
  <p:tag name="KSO_WM_UNIT_DIAGRAM_ISNUMVISUAL" val="0"/>
  <p:tag name="KSO_WM_UNIT_DIAGRAM_ISREFERUNIT" val="0"/>
  <p:tag name="KSO_WM_UNIT_HIGHLIGHT" val="0"/>
  <p:tag name="KSO_WM_UNIT_ID" val="custom20211539_1*b*1"/>
  <p:tag name="KSO_WM_UNIT_INDEX" val="1"/>
  <p:tag name="KSO_WM_UNIT_ISCONTENTSTITLE" val="0"/>
  <p:tag name="KSO_WM_UNIT_ISNUMDGMTITLE" val="0"/>
  <p:tag name="KSO_WM_UNIT_LAYERLEVEL" val="1"/>
  <p:tag name="KSO_WM_UNIT_NOCLEAR" val="0"/>
  <p:tag name="KSO_WM_UNIT_PRESET_TEXT" val="单/击/此/处/添/加/副/标/题/内/容"/>
  <p:tag name="KSO_WM_UNIT_TEXT_FILL_FORE_SCHEMECOLOR_INDEX" val="13"/>
  <p:tag name="KSO_WM_UNIT_TEXT_FILL_FORE_SCHEMECOLOR_INDEX_BRIGHTNESS" val="0.35"/>
  <p:tag name="KSO_WM_UNIT_TEXT_FILL_TYPE" val="1"/>
  <p:tag name="KSO_WM_UNIT_TYPE" val="b"/>
  <p:tag name="KSO_WM_UNIT_VALUE" val="19"/>
</p:tagLst>
</file>

<file path=ppt/tags/tag148.xml><?xml version="1.0" encoding="utf-8"?>
<p:tagLst xmlns:p="http://schemas.openxmlformats.org/presentationml/2006/main">
  <p:tag name="AS_UNIQUEID" val="1812"/>
  <p:tag name="KSO_WM_ASSEMBLE_CHIP_INDEX" val="ae2f7d2fe6504a9ea3f876e06cba696b"/>
  <p:tag name="KSO_WM_BEAUTIFY_FLAG" val="#wm#"/>
  <p:tag name="KSO_WM_CHIP_FILLAREA_FILL_RULE" val="{&quot;fill_align&quot;:&quot;cm&quot;,&quot;fill_mode&quot;:&quot;adaptive&quot;,&quot;sacle_strategy&quot;:&quot;smart&quot;}"/>
  <p:tag name="KSO_WM_CHIP_GROUPID" val="5ebf447c0ac41c4a0a5257dd"/>
  <p:tag name="KSO_WM_CHIP_XID" val="5ebf447c0ac41c4a0a5257de"/>
  <p:tag name="KSO_WM_TAG_VERSION" val="1.0"/>
  <p:tag name="KSO_WM_TEMPLATE_ASSEMBLE_GROUPID" val="5f70988f0ff15d9a40ec1d29"/>
  <p:tag name="KSO_WM_TEMPLATE_ASSEMBLE_XID" val="5f70988f0ff15d9a40ec1d29"/>
  <p:tag name="KSO_WM_TEMPLATE_CATEGORY" val="custom"/>
  <p:tag name="KSO_WM_TEMPLATE_INDEX" val="20211539"/>
  <p:tag name="KSO_WM_UNIT_BLOCK" val="0"/>
  <p:tag name="KSO_WM_UNIT_COMPATIBLE" val="0"/>
  <p:tag name="KSO_WM_UNIT_DEC_AREA_ID" val="8d0759f11e434f4cac55d0a826722d9a"/>
  <p:tag name="KSO_WM_UNIT_DEFAULT_FONT" val="56;72;4"/>
  <p:tag name="KSO_WM_UNIT_DIAGRAM_ISNUMVISUAL" val="0"/>
  <p:tag name="KSO_WM_UNIT_DIAGRAM_ISREFERUNIT" val="0"/>
  <p:tag name="KSO_WM_UNIT_HIGHLIGHT" val="0"/>
  <p:tag name="KSO_WM_UNIT_ID" val="custom20211539_1*a*1"/>
  <p:tag name="KSO_WM_UNIT_INDEX" val="1"/>
  <p:tag name="KSO_WM_UNIT_ISCONTENTSTITLE" val="0"/>
  <p:tag name="KSO_WM_UNIT_ISNUMDGMTITLE" val="0"/>
  <p:tag name="KSO_WM_UNIT_LAYERLEVEL" val="1"/>
  <p:tag name="KSO_WM_UNIT_NOCLEAR" val="0"/>
  <p:tag name="KSO_WM_UNIT_PRESET_TEXT" val="单击编辑标题"/>
  <p:tag name="KSO_WM_UNIT_TEXT_FILL_FORE_SCHEMECOLOR_INDEX" val="13"/>
  <p:tag name="KSO_WM_UNIT_TEXT_FILL_FORE_SCHEMECOLOR_INDEX_BRIGHTNESS" val="0.15"/>
  <p:tag name="KSO_WM_UNIT_TEXT_FILL_TYPE" val="1"/>
  <p:tag name="KSO_WM_UNIT_TYPE" val="a"/>
  <p:tag name="KSO_WM_UNIT_VALUE" val="7"/>
</p:tagLst>
</file>

<file path=ppt/tags/tag149.xml><?xml version="1.0" encoding="utf-8"?>
<p:tagLst xmlns:p="http://schemas.openxmlformats.org/presentationml/2006/main">
  <p:tag name="AS_UNIQUEID" val="1814"/>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5.xml><?xml version="1.0" encoding="utf-8"?>
<p:tagLst xmlns:p="http://schemas.openxmlformats.org/presentationml/2006/main">
  <p:tag name="AS_UNIQUEID" val="1662"/>
  <p:tag name="KSO_WM_ASSEMBLE_CHIP_INDEX" val="babc89dd7dc0458fa4bb9f77f4d322b3"/>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29f4490ef2f41c58da4de2b5235a0c7"/>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50.xml><?xml version="1.0" encoding="utf-8"?>
<p:tagLst xmlns:p="http://schemas.openxmlformats.org/presentationml/2006/main">
  <p:tag name="AS_UNIQUEID" val="1815"/>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51.xml><?xml version="1.0" encoding="utf-8"?>
<p:tagLst xmlns:p="http://schemas.openxmlformats.org/presentationml/2006/main">
  <p:tag name="AS_UNIQUEID" val="1816"/>
</p:tagLst>
</file>

<file path=ppt/tags/tag152.xml><?xml version="1.0" encoding="utf-8"?>
<p:tagLst xmlns:p="http://schemas.openxmlformats.org/presentationml/2006/main">
  <p:tag name="AS_UNIQUEID" val="1817"/>
</p:tagLst>
</file>

<file path=ppt/tags/tag153.xml><?xml version="1.0" encoding="utf-8"?>
<p:tagLst xmlns:p="http://schemas.openxmlformats.org/presentationml/2006/main">
  <p:tag name="AS_UNIQUEID" val="1818"/>
</p:tagLst>
</file>

<file path=ppt/tags/tag154.xml><?xml version="1.0" encoding="utf-8"?>
<p:tagLst xmlns:p="http://schemas.openxmlformats.org/presentationml/2006/main">
  <p:tag name="AS_UNIQUEID" val="1819"/>
</p:tagLst>
</file>

<file path=ppt/tags/tag155.xml><?xml version="1.0" encoding="utf-8"?>
<p:tagLst xmlns:p="http://schemas.openxmlformats.org/presentationml/2006/main">
  <p:tag name="AS_UNIQUEID" val="1820"/>
</p:tagLst>
</file>

<file path=ppt/tags/tag156.xml><?xml version="1.0" encoding="utf-8"?>
<p:tagLst xmlns:p="http://schemas.openxmlformats.org/presentationml/2006/main">
  <p:tag name="AS_UNIQUEID" val="1822"/>
  <p:tag name="KSO_WM_ASSEMBLE_CHIP_INDEX" val="78dfc54a8e0142c7a5c8e84fed3cc41b"/>
  <p:tag name="KSO_WM_BEAUTIFY_FLAG" val="#wm#"/>
  <p:tag name="KSO_WM_CHIP_FILLAREA_FILL_RULE" val="{&quot;fill_align&quot;:&quot;lm&quot;,&quot;fill_effect&quot;:[],&quot;fill_mode&quot;:&quot;adaptive&quot;,&quot;sacle_strategy&quot;:&quot;stretch&quot;}"/>
  <p:tag name="KSO_WM_CHIP_GROUPID" val="5f7039e2747e3ea6e2929517"/>
  <p:tag name="KSO_WM_CHIP_XID" val="5f7039e2747e3ea6e2929519"/>
  <p:tag name="KSO_WM_TAG_VERSION" val="1.0"/>
  <p:tag name="KSO_WM_TEMPLATE_CATEGORY" val="chip"/>
  <p:tag name="KSO_WM_TEMPLATE_INDEX" val="20211539"/>
  <p:tag name="KSO_WM_UNIT_COMPATIBLE" val="0"/>
  <p:tag name="KSO_WM_UNIT_DEC_AREA_ID" val="b46b1d572bb64d4e8c97aa1bcd78488c"/>
  <p:tag name="KSO_WM_UNIT_DECORATE_INFO" val=""/>
  <p:tag name="KSO_WM_UNIT_DIAGRAM_ISNUMVISUAL" val="0"/>
  <p:tag name="KSO_WM_UNIT_DIAGRAM_ISREFERUNIT" val="0"/>
  <p:tag name="KSO_WM_UNIT_HIGHLIGHT" val="0"/>
  <p:tag name="KSO_WM_UNIT_ID" val="chip20211539_2*i*1"/>
  <p:tag name="KSO_WM_UNIT_INDEX" val="1"/>
  <p:tag name="KSO_WM_UNIT_LAYERLEVEL" val="1"/>
  <p:tag name="KSO_WM_UNIT_SM_LIMIT_TYPE" val=""/>
  <p:tag name="KSO_WM_UNIT_SUBTYPE" val="u"/>
  <p:tag name="KSO_WM_UNIT_TYPE" val="i"/>
</p:tagLst>
</file>

<file path=ppt/tags/tag157.xml><?xml version="1.0" encoding="utf-8"?>
<p:tagLst xmlns:p="http://schemas.openxmlformats.org/presentationml/2006/main">
  <p:tag name="AS_UNIQUEID" val="1823"/>
  <p:tag name="KSO_WM_ASSEMBLE_CHIP_INDEX" val="babc89dd7dc0458fa4bb9f77f4d322b3"/>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29f4490ef2f41c58da4de2b5235a0c7"/>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58.xml><?xml version="1.0" encoding="utf-8"?>
<p:tagLst xmlns:p="http://schemas.openxmlformats.org/presentationml/2006/main">
  <p:tag name="AS_UNIQUEID" val="1824"/>
  <p:tag name="KSO_WM_ASSEMBLE_CHIP_INDEX" val="11012b7a6f104c62baea488b0c50c1d5"/>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8b62f3208b004a41a97b758e931e5055"/>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59.xml><?xml version="1.0" encoding="utf-8"?>
<p:tagLst xmlns:p="http://schemas.openxmlformats.org/presentationml/2006/main">
  <p:tag name="AS_UNIQUEID" val="1825"/>
</p:tagLst>
</file>

<file path=ppt/tags/tag16.xml><?xml version="1.0" encoding="utf-8"?>
<p:tagLst xmlns:p="http://schemas.openxmlformats.org/presentationml/2006/main">
  <p:tag name="AS_UNIQUEID" val="1663"/>
  <p:tag name="KSO_WM_ASSEMBLE_CHIP_INDEX" val="11012b7a6f104c62baea488b0c50c1d5"/>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8b62f3208b004a41a97b758e931e5055"/>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60.xml><?xml version="1.0" encoding="utf-8"?>
<p:tagLst xmlns:p="http://schemas.openxmlformats.org/presentationml/2006/main">
  <p:tag name="AS_UNIQUEID" val="1826"/>
</p:tagLst>
</file>

<file path=ppt/tags/tag161.xml><?xml version="1.0" encoding="utf-8"?>
<p:tagLst xmlns:p="http://schemas.openxmlformats.org/presentationml/2006/main">
  <p:tag name="AS_UNIQUEID" val="1827"/>
</p:tagLst>
</file>

<file path=ppt/tags/tag162.xml><?xml version="1.0" encoding="utf-8"?>
<p:tagLst xmlns:p="http://schemas.openxmlformats.org/presentationml/2006/main">
  <p:tag name="AS_UNIQUEID" val="1828"/>
  <p:tag name="KSO_WM_ASSEMBLE_CHIP_INDEX" val="be084c7fad784299b10f33364ad52bb8"/>
  <p:tag name="KSO_WM_BEAUTIFY_FLAG" val="#wm#"/>
  <p:tag name="KSO_WM_CHIP_FILLAREA_FILL_RULE" val="{&quot;fill_align&quot;:&quot;cm&quot;,&quot;fill_mode&quot;:&quot;adaptive&quot;,&quot;sacle_strategy&quot;:&quot;smart&quot;}"/>
  <p:tag name="KSO_WM_CHIP_GROUPID" val="5f2a4d1d1f3c142e57c6bacd"/>
  <p:tag name="KSO_WM_CHIP_XID" val="5f2a4d1d1f3c142e57c6bace"/>
  <p:tag name="KSO_WM_TAG_VERSION" val="1.0"/>
  <p:tag name="KSO_WM_TEMPLATE_ASSEMBLE_GROUPID" val="5f70988f0ff15d9a40ec1d10"/>
  <p:tag name="KSO_WM_TEMPLATE_ASSEMBLE_XID" val="5f70988f0ff15d9a40ec1d10"/>
  <p:tag name="KSO_WM_TEMPLATE_CATEGORY" val="custom"/>
  <p:tag name="KSO_WM_TEMPLATE_INDEX" val="20211539"/>
  <p:tag name="KSO_WM_UNIT_BLOCK" val="0"/>
  <p:tag name="KSO_WM_UNIT_COMPATIBLE" val="0"/>
  <p:tag name="KSO_WM_UNIT_DEC_AREA_ID" val="a20e88633c4f4674912471895eca988d"/>
  <p:tag name="KSO_WM_UNIT_DIAGRAM_ISNUMVISUAL" val="0"/>
  <p:tag name="KSO_WM_UNIT_DIAGRAM_ISREFERUNIT" val="0"/>
  <p:tag name="KSO_WM_UNIT_HIGHLIGHT" val="0"/>
  <p:tag name="KSO_WM_UNIT_ID" val="custom20211539_1*a*1"/>
  <p:tag name="KSO_WM_UNIT_INDEX" val="1"/>
  <p:tag name="KSO_WM_UNIT_ISCONTENTSTITLE" val="0"/>
  <p:tag name="KSO_WM_UNIT_ISNUMDGMTITLE" val="0"/>
  <p:tag name="KSO_WM_UNIT_LAYERLEVEL" val="1"/>
  <p:tag name="KSO_WM_UNIT_NOCLEAR" val="0"/>
  <p:tag name="KSO_WM_UNIT_PRESET_TEXT" val="单击此处可以编辑与添加低于大约三十字的章节标题"/>
  <p:tag name="KSO_WM_UNIT_TEXT_FILL_FORE_SCHEMECOLOR_INDEX" val="13"/>
  <p:tag name="KSO_WM_UNIT_TEXT_FILL_FORE_SCHEMECOLOR_INDEX_BRIGHTNESS" val="0.15"/>
  <p:tag name="KSO_WM_UNIT_TEXT_FILL_TYPE" val="1"/>
  <p:tag name="KSO_WM_UNIT_TYPE" val="a"/>
  <p:tag name="KSO_WM_UNIT_VALUE" val="42"/>
</p:tagLst>
</file>

<file path=ppt/tags/tag163.xml><?xml version="1.0" encoding="utf-8"?>
<p:tagLst xmlns:p="http://schemas.openxmlformats.org/presentationml/2006/main">
  <p:tag name="AS_UNIQUEID" val="1830"/>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64.xml><?xml version="1.0" encoding="utf-8"?>
<p:tagLst xmlns:p="http://schemas.openxmlformats.org/presentationml/2006/main">
  <p:tag name="AS_UNIQUEID" val="1831"/>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65.xml><?xml version="1.0" encoding="utf-8"?>
<p:tagLst xmlns:p="http://schemas.openxmlformats.org/presentationml/2006/main">
  <p:tag name="AS_UNIQUEID" val="1832"/>
</p:tagLst>
</file>

<file path=ppt/tags/tag166.xml><?xml version="1.0" encoding="utf-8"?>
<p:tagLst xmlns:p="http://schemas.openxmlformats.org/presentationml/2006/main">
  <p:tag name="AS_UNIQUEID" val="1833"/>
</p:tagLst>
</file>

<file path=ppt/tags/tag167.xml><?xml version="1.0" encoding="utf-8"?>
<p:tagLst xmlns:p="http://schemas.openxmlformats.org/presentationml/2006/main">
  <p:tag name="AS_UNIQUEID" val="1834"/>
</p:tagLst>
</file>

<file path=ppt/tags/tag168.xml><?xml version="1.0" encoding="utf-8"?>
<p:tagLst xmlns:p="http://schemas.openxmlformats.org/presentationml/2006/main">
  <p:tag name="AS_UNIQUEID" val="1835"/>
</p:tagLst>
</file>

<file path=ppt/tags/tag169.xml><?xml version="1.0" encoding="utf-8"?>
<p:tagLst xmlns:p="http://schemas.openxmlformats.org/presentationml/2006/main">
  <p:tag name="AS_UNIQUEID" val="1836"/>
</p:tagLst>
</file>

<file path=ppt/tags/tag17.xml><?xml version="1.0" encoding="utf-8"?>
<p:tagLst xmlns:p="http://schemas.openxmlformats.org/presentationml/2006/main">
  <p:tag name="AS_UNIQUEID" val="1664"/>
</p:tagLst>
</file>

<file path=ppt/tags/tag170.xml><?xml version="1.0" encoding="utf-8"?>
<p:tagLst xmlns:p="http://schemas.openxmlformats.org/presentationml/2006/main">
  <p:tag name="AS_UNIQUEID" val="1837"/>
</p:tagLst>
</file>

<file path=ppt/tags/tag171.xml><?xml version="1.0" encoding="utf-8"?>
<p:tagLst xmlns:p="http://schemas.openxmlformats.org/presentationml/2006/main">
  <p:tag name="AS_UNIQUEID" val="1839"/>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72.xml><?xml version="1.0" encoding="utf-8"?>
<p:tagLst xmlns:p="http://schemas.openxmlformats.org/presentationml/2006/main">
  <p:tag name="AS_UNIQUEID" val="1840"/>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73.xml><?xml version="1.0" encoding="utf-8"?>
<p:tagLst xmlns:p="http://schemas.openxmlformats.org/presentationml/2006/main">
  <p:tag name="AS_UNIQUEID" val="1841"/>
</p:tagLst>
</file>

<file path=ppt/tags/tag174.xml><?xml version="1.0" encoding="utf-8"?>
<p:tagLst xmlns:p="http://schemas.openxmlformats.org/presentationml/2006/main">
  <p:tag name="AS_UNIQUEID" val="1842"/>
</p:tagLst>
</file>

<file path=ppt/tags/tag175.xml><?xml version="1.0" encoding="utf-8"?>
<p:tagLst xmlns:p="http://schemas.openxmlformats.org/presentationml/2006/main">
  <p:tag name="AS_UNIQUEID" val="1843"/>
</p:tagLst>
</file>

<file path=ppt/tags/tag176.xml><?xml version="1.0" encoding="utf-8"?>
<p:tagLst xmlns:p="http://schemas.openxmlformats.org/presentationml/2006/main">
  <p:tag name="AS_UNIQUEID" val="1844"/>
</p:tagLst>
</file>

<file path=ppt/tags/tag177.xml><?xml version="1.0" encoding="utf-8"?>
<p:tagLst xmlns:p="http://schemas.openxmlformats.org/presentationml/2006/main">
  <p:tag name="AS_UNIQUEID" val="1845"/>
</p:tagLst>
</file>

<file path=ppt/tags/tag178.xml><?xml version="1.0" encoding="utf-8"?>
<p:tagLst xmlns:p="http://schemas.openxmlformats.org/presentationml/2006/main">
  <p:tag name="AS_UNIQUEID" val="1846"/>
</p:tagLst>
</file>

<file path=ppt/tags/tag179.xml><?xml version="1.0" encoding="utf-8"?>
<p:tagLst xmlns:p="http://schemas.openxmlformats.org/presentationml/2006/main">
  <p:tag name="AS_UNIQUEID" val="1847"/>
</p:tagLst>
</file>

<file path=ppt/tags/tag18.xml><?xml version="1.0" encoding="utf-8"?>
<p:tagLst xmlns:p="http://schemas.openxmlformats.org/presentationml/2006/main">
  <p:tag name="AS_UNIQUEID" val="1665"/>
</p:tagLst>
</file>

<file path=ppt/tags/tag180.xml><?xml version="1.0" encoding="utf-8"?>
<p:tagLst xmlns:p="http://schemas.openxmlformats.org/presentationml/2006/main">
  <p:tag name="AS_UNIQUEID" val="1848"/>
</p:tagLst>
</file>

<file path=ppt/tags/tag181.xml><?xml version="1.0" encoding="utf-8"?>
<p:tagLst xmlns:p="http://schemas.openxmlformats.org/presentationml/2006/main">
  <p:tag name="AS_UNIQUEID" val="1850"/>
  <p:tag name="KSO_WM_ASSEMBLE_CHIP_INDEX" val="2161103c92a94fa88d0840febb5abdd0"/>
  <p:tag name="KSO_WM_BEAUTIFY_FLAG" val="#wm#"/>
  <p:tag name="KSO_WM_CHIP_FILLAREA_FILL_RULE" val="{&quot;fill_align&quot;:&quot;rm&quot;,&quot;fill_effect&quot;:[],&quot;fill_mode&quot;:&quot;adaptive&quot;,&quot;sacle_strategy&quot;:&quot;stretch&quot;}"/>
  <p:tag name="KSO_WM_CHIP_GROUPID" val="5f7039e2747e3ea6e2929517"/>
  <p:tag name="KSO_WM_CHIP_XID" val="5f7039e2747e3ea6e2929519"/>
  <p:tag name="KSO_WM_TAG_VERSION" val="1.0"/>
  <p:tag name="KSO_WM_TEMPLATE_CATEGORY" val="chip"/>
  <p:tag name="KSO_WM_TEMPLATE_INDEX" val="20211539"/>
  <p:tag name="KSO_WM_UNIT_COMPATIBLE" val="0"/>
  <p:tag name="KSO_WM_UNIT_DEC_AREA_ID" val="5b59dfbf373849d2a297126629a46530"/>
  <p:tag name="KSO_WM_UNIT_DECORATE_INFO" val=""/>
  <p:tag name="KSO_WM_UNIT_DIAGRAM_ISNUMVISUAL" val="0"/>
  <p:tag name="KSO_WM_UNIT_DIAGRAM_ISREFERUNIT" val="0"/>
  <p:tag name="KSO_WM_UNIT_HIGHLIGHT" val="0"/>
  <p:tag name="KSO_WM_UNIT_ID" val="chip20211539_2*i*1"/>
  <p:tag name="KSO_WM_UNIT_INDEX" val="1"/>
  <p:tag name="KSO_WM_UNIT_LAYERLEVEL" val="1"/>
  <p:tag name="KSO_WM_UNIT_SM_LIMIT_TYPE" val=""/>
  <p:tag name="KSO_WM_UNIT_SUBTYPE" val="u"/>
  <p:tag name="KSO_WM_UNIT_TYPE" val="i"/>
</p:tagLst>
</file>

<file path=ppt/tags/tag182.xml><?xml version="1.0" encoding="utf-8"?>
<p:tagLst xmlns:p="http://schemas.openxmlformats.org/presentationml/2006/main">
  <p:tag name="AS_UNIQUEID" val="1851"/>
  <p:tag name="KSO_WM_ASSEMBLE_CHIP_INDEX" val="79c7b9945e644366b09c1abba9d6ef45"/>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00fa947fa1a9432e85a89f1a32496e1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83.xml><?xml version="1.0" encoding="utf-8"?>
<p:tagLst xmlns:p="http://schemas.openxmlformats.org/presentationml/2006/main">
  <p:tag name="AS_UNIQUEID" val="1852"/>
</p:tagLst>
</file>

<file path=ppt/tags/tag184.xml><?xml version="1.0" encoding="utf-8"?>
<p:tagLst xmlns:p="http://schemas.openxmlformats.org/presentationml/2006/main">
  <p:tag name="AS_UNIQUEID" val="1853"/>
</p:tagLst>
</file>

<file path=ppt/tags/tag185.xml><?xml version="1.0" encoding="utf-8"?>
<p:tagLst xmlns:p="http://schemas.openxmlformats.org/presentationml/2006/main">
  <p:tag name="AS_UNIQUEID" val="1854"/>
</p:tagLst>
</file>

<file path=ppt/tags/tag186.xml><?xml version="1.0" encoding="utf-8"?>
<p:tagLst xmlns:p="http://schemas.openxmlformats.org/presentationml/2006/main">
  <p:tag name="AS_UNIQUEID" val="1855"/>
</p:tagLst>
</file>

<file path=ppt/tags/tag187.xml><?xml version="1.0" encoding="utf-8"?>
<p:tagLst xmlns:p="http://schemas.openxmlformats.org/presentationml/2006/main">
  <p:tag name="AS_UNIQUEID" val="1857"/>
</p:tagLst>
</file>

<file path=ppt/tags/tag188.xml><?xml version="1.0" encoding="utf-8"?>
<p:tagLst xmlns:p="http://schemas.openxmlformats.org/presentationml/2006/main">
  <p:tag name="AS_UNIQUEID" val="1858"/>
</p:tagLst>
</file>

<file path=ppt/tags/tag189.xml><?xml version="1.0" encoding="utf-8"?>
<p:tagLst xmlns:p="http://schemas.openxmlformats.org/presentationml/2006/main">
  <p:tag name="AS_UNIQUEID" val="1859"/>
</p:tagLst>
</file>

<file path=ppt/tags/tag19.xml><?xml version="1.0" encoding="utf-8"?>
<p:tagLst xmlns:p="http://schemas.openxmlformats.org/presentationml/2006/main">
  <p:tag name="AS_UNIQUEID" val="1666"/>
</p:tagLst>
</file>

<file path=ppt/tags/tag190.xml><?xml version="1.0" encoding="utf-8"?>
<p:tagLst xmlns:p="http://schemas.openxmlformats.org/presentationml/2006/main">
  <p:tag name="AS_UNIQUEID" val="1861"/>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91.xml><?xml version="1.0" encoding="utf-8"?>
<p:tagLst xmlns:p="http://schemas.openxmlformats.org/presentationml/2006/main">
  <p:tag name="AS_UNIQUEID" val="1862"/>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92.xml><?xml version="1.0" encoding="utf-8"?>
<p:tagLst xmlns:p="http://schemas.openxmlformats.org/presentationml/2006/main">
  <p:tag name="AS_UNIQUEID" val="1863"/>
</p:tagLst>
</file>

<file path=ppt/tags/tag193.xml><?xml version="1.0" encoding="utf-8"?>
<p:tagLst xmlns:p="http://schemas.openxmlformats.org/presentationml/2006/main">
  <p:tag name="AS_UNIQUEID" val="1864"/>
</p:tagLst>
</file>

<file path=ppt/tags/tag194.xml><?xml version="1.0" encoding="utf-8"?>
<p:tagLst xmlns:p="http://schemas.openxmlformats.org/presentationml/2006/main">
  <p:tag name="AS_UNIQUEID" val="1865"/>
</p:tagLst>
</file>

<file path=ppt/tags/tag195.xml><?xml version="1.0" encoding="utf-8"?>
<p:tagLst xmlns:p="http://schemas.openxmlformats.org/presentationml/2006/main">
  <p:tag name="AS_UNIQUEID" val="1866"/>
</p:tagLst>
</file>

<file path=ppt/tags/tag196.xml><?xml version="1.0" encoding="utf-8"?>
<p:tagLst xmlns:p="http://schemas.openxmlformats.org/presentationml/2006/main">
  <p:tag name="AS_UNIQUEID" val="1867"/>
</p:tagLst>
</file>

<file path=ppt/tags/tag197.xml><?xml version="1.0" encoding="utf-8"?>
<p:tagLst xmlns:p="http://schemas.openxmlformats.org/presentationml/2006/main">
  <p:tag name="AS_UNIQUEID" val="1868"/>
</p:tagLst>
</file>

<file path=ppt/tags/tag198.xml><?xml version="1.0" encoding="utf-8"?>
<p:tagLst xmlns:p="http://schemas.openxmlformats.org/presentationml/2006/main">
  <p:tag name="AS_UNIQUEID" val="1870"/>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199.xml><?xml version="1.0" encoding="utf-8"?>
<p:tagLst xmlns:p="http://schemas.openxmlformats.org/presentationml/2006/main">
  <p:tag name="AS_UNIQUEID" val="1871"/>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xml><?xml version="1.0" encoding="utf-8"?>
<p:tagLst xmlns:p="http://schemas.openxmlformats.org/presentationml/2006/main">
  <p:tag name="AS_UNIQUEID" val="1647"/>
</p:tagLst>
</file>

<file path=ppt/tags/tag20.xml><?xml version="1.0" encoding="utf-8"?>
<p:tagLst xmlns:p="http://schemas.openxmlformats.org/presentationml/2006/main">
  <p:tag name="AS_UNIQUEID" val="1667"/>
  <p:tag name="KSO_WM_ASSEMBLE_CHIP_INDEX" val="be084c7fad784299b10f33364ad52bb8"/>
  <p:tag name="KSO_WM_BEAUTIFY_FLAG" val="#wm#"/>
  <p:tag name="KSO_WM_CHIP_FILLAREA_FILL_RULE" val="{&quot;fill_align&quot;:&quot;cm&quot;,&quot;fill_mode&quot;:&quot;adaptive&quot;,&quot;sacle_strategy&quot;:&quot;smart&quot;}"/>
  <p:tag name="KSO_WM_CHIP_GROUPID" val="5f2a4d1d1f3c142e57c6bacd"/>
  <p:tag name="KSO_WM_CHIP_XID" val="5f2a4d1d1f3c142e57c6bace"/>
  <p:tag name="KSO_WM_TAG_VERSION" val="1.0"/>
  <p:tag name="KSO_WM_TEMPLATE_ASSEMBLE_GROUPID" val="5f70988f0ff15d9a40ec1d10"/>
  <p:tag name="KSO_WM_TEMPLATE_ASSEMBLE_XID" val="5f70988f0ff15d9a40ec1d10"/>
  <p:tag name="KSO_WM_TEMPLATE_CATEGORY" val="custom"/>
  <p:tag name="KSO_WM_TEMPLATE_INDEX" val="20211539"/>
  <p:tag name="KSO_WM_UNIT_BLOCK" val="0"/>
  <p:tag name="KSO_WM_UNIT_COMPATIBLE" val="0"/>
  <p:tag name="KSO_WM_UNIT_DEC_AREA_ID" val="a20e88633c4f4674912471895eca988d"/>
  <p:tag name="KSO_WM_UNIT_DIAGRAM_ISNUMVISUAL" val="0"/>
  <p:tag name="KSO_WM_UNIT_DIAGRAM_ISREFERUNIT" val="0"/>
  <p:tag name="KSO_WM_UNIT_HIGHLIGHT" val="0"/>
  <p:tag name="KSO_WM_UNIT_ID" val="custom20211539_1*a*1"/>
  <p:tag name="KSO_WM_UNIT_INDEX" val="1"/>
  <p:tag name="KSO_WM_UNIT_ISCONTENTSTITLE" val="0"/>
  <p:tag name="KSO_WM_UNIT_ISNUMDGMTITLE" val="0"/>
  <p:tag name="KSO_WM_UNIT_LAYERLEVEL" val="1"/>
  <p:tag name="KSO_WM_UNIT_NOCLEAR" val="0"/>
  <p:tag name="KSO_WM_UNIT_PRESET_TEXT" val="单击此处可以编辑与添加低于大约三十字的章节标题"/>
  <p:tag name="KSO_WM_UNIT_TEXT_FILL_FORE_SCHEMECOLOR_INDEX" val="13"/>
  <p:tag name="KSO_WM_UNIT_TEXT_FILL_FORE_SCHEMECOLOR_INDEX_BRIGHTNESS" val="0.15"/>
  <p:tag name="KSO_WM_UNIT_TEXT_FILL_TYPE" val="1"/>
  <p:tag name="KSO_WM_UNIT_TYPE" val="a"/>
  <p:tag name="KSO_WM_UNIT_VALUE" val="42"/>
</p:tagLst>
</file>

<file path=ppt/tags/tag200.xml><?xml version="1.0" encoding="utf-8"?>
<p:tagLst xmlns:p="http://schemas.openxmlformats.org/presentationml/2006/main">
  <p:tag name="AS_UNIQUEID" val="1872"/>
</p:tagLst>
</file>

<file path=ppt/tags/tag201.xml><?xml version="1.0" encoding="utf-8"?>
<p:tagLst xmlns:p="http://schemas.openxmlformats.org/presentationml/2006/main">
  <p:tag name="AS_UNIQUEID" val="1873"/>
</p:tagLst>
</file>

<file path=ppt/tags/tag202.xml><?xml version="1.0" encoding="utf-8"?>
<p:tagLst xmlns:p="http://schemas.openxmlformats.org/presentationml/2006/main">
  <p:tag name="AS_UNIQUEID" val="1874"/>
</p:tagLst>
</file>

<file path=ppt/tags/tag203.xml><?xml version="1.0" encoding="utf-8"?>
<p:tagLst xmlns:p="http://schemas.openxmlformats.org/presentationml/2006/main">
  <p:tag name="AS_UNIQUEID" val="1875"/>
</p:tagLst>
</file>

<file path=ppt/tags/tag204.xml><?xml version="1.0" encoding="utf-8"?>
<p:tagLst xmlns:p="http://schemas.openxmlformats.org/presentationml/2006/main">
  <p:tag name="AS_UNIQUEID" val="1876"/>
</p:tagLst>
</file>

<file path=ppt/tags/tag205.xml><?xml version="1.0" encoding="utf-8"?>
<p:tagLst xmlns:p="http://schemas.openxmlformats.org/presentationml/2006/main">
  <p:tag name="AS_UNIQUEID" val="1878"/>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06.xml><?xml version="1.0" encoding="utf-8"?>
<p:tagLst xmlns:p="http://schemas.openxmlformats.org/presentationml/2006/main">
  <p:tag name="AS_UNIQUEID" val="1879"/>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07.xml><?xml version="1.0" encoding="utf-8"?>
<p:tagLst xmlns:p="http://schemas.openxmlformats.org/presentationml/2006/main">
  <p:tag name="AS_UNIQUEID" val="1880"/>
</p:tagLst>
</file>

<file path=ppt/tags/tag208.xml><?xml version="1.0" encoding="utf-8"?>
<p:tagLst xmlns:p="http://schemas.openxmlformats.org/presentationml/2006/main">
  <p:tag name="AS_UNIQUEID" val="1881"/>
</p:tagLst>
</file>

<file path=ppt/tags/tag209.xml><?xml version="1.0" encoding="utf-8"?>
<p:tagLst xmlns:p="http://schemas.openxmlformats.org/presentationml/2006/main">
  <p:tag name="AS_UNIQUEID" val="1882"/>
</p:tagLst>
</file>

<file path=ppt/tags/tag21.xml><?xml version="1.0" encoding="utf-8"?>
<p:tagLst xmlns:p="http://schemas.openxmlformats.org/presentationml/2006/main">
  <p:tag name="AS_UNIQUEID" val="1669"/>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10.xml><?xml version="1.0" encoding="utf-8"?>
<p:tagLst xmlns:p="http://schemas.openxmlformats.org/presentationml/2006/main">
  <p:tag name="AS_UNIQUEID" val="1883"/>
</p:tagLst>
</file>

<file path=ppt/tags/tag211.xml><?xml version="1.0" encoding="utf-8"?>
<p:tagLst xmlns:p="http://schemas.openxmlformats.org/presentationml/2006/main">
  <p:tag name="AS_UNIQUEID" val="1885"/>
  <p:tag name="KSO_WM_ASSEMBLE_CHIP_INDEX" val="fd80d82fee464665b17c210e0cffa42d"/>
  <p:tag name="KSO_WM_BEAUTIFY_FLAG" val="#wm#"/>
  <p:tag name="KSO_WM_CHIP_FILLAREA_FILL_RULE" val="{&quot;fill_align&quot;:&quot;cm&quot;,&quot;fill_effect&quot;:[],&quot;fill_mode&quot;:&quot;adaptive&quot;,&quot;sacle_strategy&quot;:&quot;stretch&quot;}"/>
  <p:tag name="KSO_WM_CHIP_GROUPID" val="5f7039e2747e3ea6e2929517"/>
  <p:tag name="KSO_WM_CHIP_XID" val="5f7039e2747e3ea6e2929518"/>
  <p:tag name="KSO_WM_TAG_VERSION" val="1.0"/>
  <p:tag name="KSO_WM_TEMPLATE_CATEGORY" val="chip"/>
  <p:tag name="KSO_WM_TEMPLATE_INDEX" val="20211539"/>
  <p:tag name="KSO_WM_UNIT_COMPATIBLE" val="0"/>
  <p:tag name="KSO_WM_UNIT_DEC_AREA_ID" val="fa8ef96314fe4450b5831159703d9b2e"/>
  <p:tag name="KSO_WM_UNIT_DEC_CHANGEPICRESERVED" val="1"/>
  <p:tag name="KSO_WM_UNIT_DEC_SUPPORTCHANGEPIC" val="0"/>
  <p:tag name="KSO_WM_UNIT_DECORATE_INFO" val=""/>
  <p:tag name="KSO_WM_UNIT_DIAGRAM_ISNUMVISUAL" val="0"/>
  <p:tag name="KSO_WM_UNIT_DIAGRAM_ISREFERUNIT" val="0"/>
  <p:tag name="KSO_WM_UNIT_HIGHLIGHT" val="0"/>
  <p:tag name="KSO_WM_UNIT_ID" val="chip20211539_1*i*1"/>
  <p:tag name="KSO_WM_UNIT_INDEX" val="1"/>
  <p:tag name="KSO_WM_UNIT_LAYERLEVEL" val="1"/>
  <p:tag name="KSO_WM_UNIT_SM_LIMIT_TYPE" val=""/>
  <p:tag name="KSO_WM_UNIT_SUBTYPE" val="v"/>
  <p:tag name="KSO_WM_UNIT_TYPE" val="i"/>
</p:tagLst>
</file>

<file path=ppt/tags/tag212.xml><?xml version="1.0" encoding="utf-8"?>
<p:tagLst xmlns:p="http://schemas.openxmlformats.org/presentationml/2006/main">
  <p:tag name="AS_UNIQUEID" val="1886"/>
</p:tagLst>
</file>

<file path=ppt/tags/tag213.xml><?xml version="1.0" encoding="utf-8"?>
<p:tagLst xmlns:p="http://schemas.openxmlformats.org/presentationml/2006/main">
  <p:tag name="AS_UNIQUEID" val="1887"/>
</p:tagLst>
</file>

<file path=ppt/tags/tag214.xml><?xml version="1.0" encoding="utf-8"?>
<p:tagLst xmlns:p="http://schemas.openxmlformats.org/presentationml/2006/main">
  <p:tag name="AS_UNIQUEID" val="1888"/>
</p:tagLst>
</file>

<file path=ppt/tags/tag215.xml><?xml version="1.0" encoding="utf-8"?>
<p:tagLst xmlns:p="http://schemas.openxmlformats.org/presentationml/2006/main">
  <p:tag name="AS_UNIQUEID" val="1889"/>
  <p:tag name="KSO_WM_ASSEMBLE_CHIP_INDEX" val="11598514e2b346b4bcc8c6181551b71a"/>
  <p:tag name="KSO_WM_BEAUTIFY_FLAG" val="#wm#"/>
  <p:tag name="KSO_WM_CHIP_FILLAREA_FILL_RULE" val="{&quot;fill_align&quot;:&quot;cm&quot;,&quot;fill_mode&quot;:&quot;adaptive&quot;,&quot;sacle_strategy&quot;:&quot;smart&quot;}"/>
  <p:tag name="KSO_WM_CHIP_GROUPID" val="5ebe3be80ac41c4a0a525608"/>
  <p:tag name="KSO_WM_CHIP_XID" val="5ebe3be80ac41c4a0a525609"/>
  <p:tag name="KSO_WM_TAG_VERSION" val="1.0"/>
  <p:tag name="KSO_WM_TEMPLATE_ASSEMBLE_GROUPID" val="5f70988f0ff15d9a40ec1d2e"/>
  <p:tag name="KSO_WM_TEMPLATE_ASSEMBLE_XID" val="5f70988f0ff15d9a40ec1d2e"/>
  <p:tag name="KSO_WM_TEMPLATE_CATEGORY" val="custom"/>
  <p:tag name="KSO_WM_TEMPLATE_INDEX" val="20211539"/>
  <p:tag name="KSO_WM_UNIT_BLOCK" val="0"/>
  <p:tag name="KSO_WM_UNIT_COMPATIBLE" val="0"/>
  <p:tag name="KSO_WM_UNIT_DEC_AREA_ID" val="3a93319b84874df3a9b0675b65fac4ed"/>
  <p:tag name="KSO_WM_UNIT_DEFAULT_FONT" val="18;24;2"/>
  <p:tag name="KSO_WM_UNIT_DIAGRAM_ISNUMVISUAL" val="0"/>
  <p:tag name="KSO_WM_UNIT_DIAGRAM_ISREFERUNIT" val="0"/>
  <p:tag name="KSO_WM_UNIT_HIGHLIGHT" val="0"/>
  <p:tag name="KSO_WM_UNIT_ID" val="custom20211539_1*b*1"/>
  <p:tag name="KSO_WM_UNIT_INDEX" val="1"/>
  <p:tag name="KSO_WM_UNIT_ISCONTENTSTITLE" val="0"/>
  <p:tag name="KSO_WM_UNIT_ISNUMDGMTITLE" val="0"/>
  <p:tag name="KSO_WM_UNIT_LAYERLEVEL" val="1"/>
  <p:tag name="KSO_WM_UNIT_NOCLEAR" val="0"/>
  <p:tag name="KSO_WM_UNIT_PRESET_TEXT" val="单击此处输入你的副标题，文字是您思想的提炼，为了最终演示发布的良好效果，请尽量言简意赅的阐述观点。"/>
  <p:tag name="KSO_WM_UNIT_TEXT_FILL_FORE_SCHEMECOLOR_INDEX" val="13"/>
  <p:tag name="KSO_WM_UNIT_TEXT_FILL_FORE_SCHEMECOLOR_INDEX_BRIGHTNESS" val="0.35"/>
  <p:tag name="KSO_WM_UNIT_TEXT_FILL_TYPE" val="1"/>
  <p:tag name="KSO_WM_UNIT_TYPE" val="b"/>
  <p:tag name="KSO_WM_UNIT_VALUE" val="63"/>
</p:tagLst>
</file>

<file path=ppt/tags/tag216.xml><?xml version="1.0" encoding="utf-8"?>
<p:tagLst xmlns:p="http://schemas.openxmlformats.org/presentationml/2006/main">
  <p:tag name="AS_UNIQUEID" val="1890"/>
  <p:tag name="KSO_WM_ASSEMBLE_CHIP_INDEX" val="11598514e2b346b4bcc8c6181551b71a"/>
  <p:tag name="KSO_WM_BEAUTIFY_FLAG" val="#wm#"/>
  <p:tag name="KSO_WM_CHIP_FILLAREA_FILL_RULE" val="{&quot;fill_align&quot;:&quot;cm&quot;,&quot;fill_mode&quot;:&quot;adaptive&quot;,&quot;sacle_strategy&quot;:&quot;smart&quot;}"/>
  <p:tag name="KSO_WM_CHIP_GROUPID" val="5ebe3be80ac41c4a0a525608"/>
  <p:tag name="KSO_WM_CHIP_XID" val="5ebe3be80ac41c4a0a525609"/>
  <p:tag name="KSO_WM_TAG_VERSION" val="1.0"/>
  <p:tag name="KSO_WM_TEMPLATE_ASSEMBLE_GROUPID" val="5f70988f0ff15d9a40ec1d2e"/>
  <p:tag name="KSO_WM_TEMPLATE_ASSEMBLE_XID" val="5f70988f0ff15d9a40ec1d2e"/>
  <p:tag name="KSO_WM_TEMPLATE_CATEGORY" val="custom"/>
  <p:tag name="KSO_WM_TEMPLATE_INDEX" val="20211539"/>
  <p:tag name="KSO_WM_UNIT_BLOCK" val="0"/>
  <p:tag name="KSO_WM_UNIT_COMPATIBLE" val="0"/>
  <p:tag name="KSO_WM_UNIT_DEC_AREA_ID" val="4bfca4d761db4f699d3f28d365795cbc"/>
  <p:tag name="KSO_WM_UNIT_DEFAULT_FONT" val="60;81;4"/>
  <p:tag name="KSO_WM_UNIT_DIAGRAM_ISNUMVISUAL" val="0"/>
  <p:tag name="KSO_WM_UNIT_DIAGRAM_ISREFERUNIT" val="0"/>
  <p:tag name="KSO_WM_UNIT_HIGHLIGHT" val="0"/>
  <p:tag name="KSO_WM_UNIT_ID" val="custom20211539_1*a*1"/>
  <p:tag name="KSO_WM_UNIT_INDEX" val="1"/>
  <p:tag name="KSO_WM_UNIT_ISCONTENTSTITLE" val="0"/>
  <p:tag name="KSO_WM_UNIT_ISNUMDGMTITLE" val="0"/>
  <p:tag name="KSO_WM_UNIT_LAYERLEVEL" val="1"/>
  <p:tag name="KSO_WM_UNIT_NOCLEAR" val="1"/>
  <p:tag name="KSO_WM_UNIT_PRESET_TEXT" val="待续……"/>
  <p:tag name="KSO_WM_UNIT_TEXT_FILL_FORE_SCHEMECOLOR_INDEX" val="13"/>
  <p:tag name="KSO_WM_UNIT_TEXT_FILL_FORE_SCHEMECOLOR_INDEX_BRIGHTNESS" val="0.15"/>
  <p:tag name="KSO_WM_UNIT_TEXT_FILL_TYPE" val="1"/>
  <p:tag name="KSO_WM_UNIT_TYPE" val="a"/>
  <p:tag name="KSO_WM_UNIT_VALUE" val="5"/>
</p:tagLst>
</file>

<file path=ppt/tags/tag217.xml><?xml version="1.0" encoding="utf-8"?>
<p:tagLst xmlns:p="http://schemas.openxmlformats.org/presentationml/2006/main">
  <p:tag name="AS_UNIQUEID" val="1892"/>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general"/>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18.xml><?xml version="1.0" encoding="utf-8"?>
<p:tagLst xmlns:p="http://schemas.openxmlformats.org/presentationml/2006/main">
  <p:tag name="AS_UNIQUEID" val="1893"/>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general"/>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19.xml><?xml version="1.0" encoding="utf-8"?>
<p:tagLst xmlns:p="http://schemas.openxmlformats.org/presentationml/2006/main">
  <p:tag name="AS_UNIQUEID" val="1894"/>
  <p:tag name="KSO_WM_SLIDE_BACKGROUND_TYPE" val="general"/>
</p:tagLst>
</file>

<file path=ppt/tags/tag22.xml><?xml version="1.0" encoding="utf-8"?>
<p:tagLst xmlns:p="http://schemas.openxmlformats.org/presentationml/2006/main">
  <p:tag name="AS_UNIQUEID" val="1670"/>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20.xml><?xml version="1.0" encoding="utf-8"?>
<p:tagLst xmlns:p="http://schemas.openxmlformats.org/presentationml/2006/main">
  <p:tag name="AS_UNIQUEID" val="1895"/>
  <p:tag name="KSO_WM_SLIDE_BACKGROUND_TYPE" val="general"/>
</p:tagLst>
</file>

<file path=ppt/tags/tag221.xml><?xml version="1.0" encoding="utf-8"?>
<p:tagLst xmlns:p="http://schemas.openxmlformats.org/presentationml/2006/main">
  <p:tag name="AS_UNIQUEID" val="1896"/>
  <p:tag name="KSO_WM_SLIDE_BACKGROUND_TYPE" val="general"/>
</p:tagLst>
</file>

<file path=ppt/tags/tag222.xml><?xml version="1.0" encoding="utf-8"?>
<p:tagLst xmlns:p="http://schemas.openxmlformats.org/presentationml/2006/main">
  <p:tag name="AS_UNIQUEID" val="1897"/>
  <p:tag name="KSO_WM_SLIDE_BACKGROUND_TYPE" val="general"/>
</p:tagLst>
</file>

<file path=ppt/tags/tag223.xml><?xml version="1.0" encoding="utf-8"?>
<p:tagLst xmlns:p="http://schemas.openxmlformats.org/presentationml/2006/main">
  <p:tag name="AS_UNIQUEID" val="1899"/>
  <p:tag name="KSO_WM_ASSEMBLE_CHIP_INDEX" val="abd6c60036ec46e1b84b7eb43979ab25"/>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frame"/>
  <p:tag name="KSO_WM_TAG_VERSION" val="1.0"/>
  <p:tag name="KSO_WM_TEMPLATE_CATEGORY" val="chip"/>
  <p:tag name="KSO_WM_TEMPLATE_INDEX" val="20211539"/>
  <p:tag name="KSO_WM_UNIT_COMPATIBLE" val="0"/>
  <p:tag name="KSO_WM_UNIT_DEC_AREA_ID" val="3734a697a2bd41e5aefa222789631170"/>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224.xml><?xml version="1.0" encoding="utf-8"?>
<p:tagLst xmlns:p="http://schemas.openxmlformats.org/presentationml/2006/main">
  <p:tag name="AS_UNIQUEID" val="1900"/>
  <p:tag name="KSO_WM_ASSEMBLE_CHIP_INDEX" val="e7420f1923c641d3a5592745fd923dca"/>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frame"/>
  <p:tag name="KSO_WM_TAG_VERSION" val="1.0"/>
  <p:tag name="KSO_WM_TEMPLATE_CATEGORY" val="chip"/>
  <p:tag name="KSO_WM_TEMPLATE_INDEX" val="20211539"/>
  <p:tag name="KSO_WM_UNIT_COMPATIBLE" val="0"/>
  <p:tag name="KSO_WM_UNIT_DEC_AREA_ID" val="ffdda250dce14827bb1efdb8733893bd"/>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25.xml><?xml version="1.0" encoding="utf-8"?>
<p:tagLst xmlns:p="http://schemas.openxmlformats.org/presentationml/2006/main">
  <p:tag name="AS_UNIQUEID" val="1901"/>
  <p:tag name="KSO_WM_ASSEMBLE_CHIP_INDEX" val="419e199243ff4580951575b572077690"/>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frame"/>
  <p:tag name="KSO_WM_TAG_VERSION" val="1.0"/>
  <p:tag name="KSO_WM_TEMPLATE_CATEGORY" val="chip"/>
  <p:tag name="KSO_WM_TEMPLATE_INDEX" val="20211539"/>
  <p:tag name="KSO_WM_UNIT_COMPATIBLE" val="0"/>
  <p:tag name="KSO_WM_UNIT_DEC_AREA_ID" val="357d1a1c2eb14f82b2ab91036f2c9f3b"/>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26.xml><?xml version="1.0" encoding="utf-8"?>
<p:tagLst xmlns:p="http://schemas.openxmlformats.org/presentationml/2006/main">
  <p:tag name="AS_UNIQUEID" val="1902"/>
  <p:tag name="KSO_WM_SLIDE_BACKGROUND_TYPE" val="frame"/>
</p:tagLst>
</file>

<file path=ppt/tags/tag227.xml><?xml version="1.0" encoding="utf-8"?>
<p:tagLst xmlns:p="http://schemas.openxmlformats.org/presentationml/2006/main">
  <p:tag name="AS_UNIQUEID" val="1903"/>
  <p:tag name="KSO_WM_SLIDE_BACKGROUND_TYPE" val="frame"/>
</p:tagLst>
</file>

<file path=ppt/tags/tag228.xml><?xml version="1.0" encoding="utf-8"?>
<p:tagLst xmlns:p="http://schemas.openxmlformats.org/presentationml/2006/main">
  <p:tag name="AS_UNIQUEID" val="1904"/>
  <p:tag name="KSO_WM_SLIDE_BACKGROUND_TYPE" val="frame"/>
</p:tagLst>
</file>

<file path=ppt/tags/tag229.xml><?xml version="1.0" encoding="utf-8"?>
<p:tagLst xmlns:p="http://schemas.openxmlformats.org/presentationml/2006/main">
  <p:tag name="AS_UNIQUEID" val="1905"/>
  <p:tag name="KSO_WM_SLIDE_BACKGROUND_TYPE" val="frame"/>
</p:tagLst>
</file>

<file path=ppt/tags/tag23.xml><?xml version="1.0" encoding="utf-8"?>
<p:tagLst xmlns:p="http://schemas.openxmlformats.org/presentationml/2006/main">
  <p:tag name="AS_UNIQUEID" val="1671"/>
</p:tagLst>
</file>

<file path=ppt/tags/tag230.xml><?xml version="1.0" encoding="utf-8"?>
<p:tagLst xmlns:p="http://schemas.openxmlformats.org/presentationml/2006/main">
  <p:tag name="AS_UNIQUEID" val="1906"/>
  <p:tag name="KSO_WM_SLIDE_BACKGROUND_TYPE" val="frame"/>
</p:tagLst>
</file>

<file path=ppt/tags/tag231.xml><?xml version="1.0" encoding="utf-8"?>
<p:tagLst xmlns:p="http://schemas.openxmlformats.org/presentationml/2006/main">
  <p:tag name="AS_UNIQUEID" val="1908"/>
  <p:tag name="KSO_WM_ASSEMBLE_CHIP_INDEX" val="fed0085ece684f2fb3502abeb38b62b6"/>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leftRight"/>
  <p:tag name="KSO_WM_TAG_VERSION" val="1.0"/>
  <p:tag name="KSO_WM_TEMPLATE_CATEGORY" val="chip"/>
  <p:tag name="KSO_WM_TEMPLATE_INDEX" val="20211539"/>
  <p:tag name="KSO_WM_UNIT_COMPATIBLE" val="0"/>
  <p:tag name="KSO_WM_UNIT_DEC_AREA_ID" val="595a2adced5c44d69314d3924dc2c6b7"/>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232.xml><?xml version="1.0" encoding="utf-8"?>
<p:tagLst xmlns:p="http://schemas.openxmlformats.org/presentationml/2006/main">
  <p:tag name="AS_UNIQUEID" val="1909"/>
  <p:tag name="KSO_WM_ASSEMBLE_CHIP_INDEX" val="079d156f901548d3a2cdca1571062590"/>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leftRight"/>
  <p:tag name="KSO_WM_TAG_VERSION" val="1.0"/>
  <p:tag name="KSO_WM_TEMPLATE_CATEGORY" val="chip"/>
  <p:tag name="KSO_WM_TEMPLATE_INDEX" val="20211539"/>
  <p:tag name="KSO_WM_UNIT_COMPATIBLE" val="0"/>
  <p:tag name="KSO_WM_UNIT_DEC_AREA_ID" val="dcf2cb5dc41340b2a4ea7e13e16837e3"/>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33.xml><?xml version="1.0" encoding="utf-8"?>
<p:tagLst xmlns:p="http://schemas.openxmlformats.org/presentationml/2006/main">
  <p:tag name="AS_UNIQUEID" val="1910"/>
  <p:tag name="KSO_WM_ASSEMBLE_CHIP_INDEX" val="f735e43e248e4ab3a3e77146eb118d58"/>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leftRight"/>
  <p:tag name="KSO_WM_TAG_VERSION" val="1.0"/>
  <p:tag name="KSO_WM_TEMPLATE_CATEGORY" val="chip"/>
  <p:tag name="KSO_WM_TEMPLATE_INDEX" val="20211539"/>
  <p:tag name="KSO_WM_UNIT_COMPATIBLE" val="0"/>
  <p:tag name="KSO_WM_UNIT_DEC_AREA_ID" val="00eb97e2e2f046cfb8c1b821ccd733e0"/>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34.xml><?xml version="1.0" encoding="utf-8"?>
<p:tagLst xmlns:p="http://schemas.openxmlformats.org/presentationml/2006/main">
  <p:tag name="AS_UNIQUEID" val="1911"/>
  <p:tag name="KSO_WM_SLIDE_BACKGROUND_TYPE" val="leftRight"/>
</p:tagLst>
</file>

<file path=ppt/tags/tag235.xml><?xml version="1.0" encoding="utf-8"?>
<p:tagLst xmlns:p="http://schemas.openxmlformats.org/presentationml/2006/main">
  <p:tag name="AS_UNIQUEID" val="1912"/>
  <p:tag name="KSO_WM_SLIDE_BACKGROUND_TYPE" val="leftRight"/>
</p:tagLst>
</file>

<file path=ppt/tags/tag236.xml><?xml version="1.0" encoding="utf-8"?>
<p:tagLst xmlns:p="http://schemas.openxmlformats.org/presentationml/2006/main">
  <p:tag name="AS_UNIQUEID" val="1913"/>
  <p:tag name="KSO_WM_SLIDE_BACKGROUND_TYPE" val="leftRight"/>
</p:tagLst>
</file>

<file path=ppt/tags/tag237.xml><?xml version="1.0" encoding="utf-8"?>
<p:tagLst xmlns:p="http://schemas.openxmlformats.org/presentationml/2006/main">
  <p:tag name="AS_UNIQUEID" val="1914"/>
  <p:tag name="KSO_WM_SLIDE_BACKGROUND_TYPE" val="leftRight"/>
</p:tagLst>
</file>

<file path=ppt/tags/tag238.xml><?xml version="1.0" encoding="utf-8"?>
<p:tagLst xmlns:p="http://schemas.openxmlformats.org/presentationml/2006/main">
  <p:tag name="AS_UNIQUEID" val="1915"/>
  <p:tag name="KSO_WM_SLIDE_BACKGROUND_TYPE" val="leftRight"/>
</p:tagLst>
</file>

<file path=ppt/tags/tag239.xml><?xml version="1.0" encoding="utf-8"?>
<p:tagLst xmlns:p="http://schemas.openxmlformats.org/presentationml/2006/main">
  <p:tag name="AS_UNIQUEID" val="1916"/>
  <p:tag name="KSO_WM_SLIDE_BACKGROUND_TYPE" val="leftRight"/>
</p:tagLst>
</file>

<file path=ppt/tags/tag24.xml><?xml version="1.0" encoding="utf-8"?>
<p:tagLst xmlns:p="http://schemas.openxmlformats.org/presentationml/2006/main">
  <p:tag name="AS_UNIQUEID" val="1672"/>
</p:tagLst>
</file>

<file path=ppt/tags/tag240.xml><?xml version="1.0" encoding="utf-8"?>
<p:tagLst xmlns:p="http://schemas.openxmlformats.org/presentationml/2006/main">
  <p:tag name="AS_UNIQUEID" val="1918"/>
  <p:tag name="KSO_WM_ASSEMBLE_CHIP_INDEX" val="f3eda0f766fc4b158da1c4746bb655a0"/>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topBottom"/>
  <p:tag name="KSO_WM_TAG_VERSION" val="1.0"/>
  <p:tag name="KSO_WM_TEMPLATE_CATEGORY" val="chip"/>
  <p:tag name="KSO_WM_TEMPLATE_INDEX" val="20211539"/>
  <p:tag name="KSO_WM_UNIT_COMPATIBLE" val="0"/>
  <p:tag name="KSO_WM_UNIT_DEC_AREA_ID" val="e5092109bfc849b8bf52517653251b04"/>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241.xml><?xml version="1.0" encoding="utf-8"?>
<p:tagLst xmlns:p="http://schemas.openxmlformats.org/presentationml/2006/main">
  <p:tag name="AS_UNIQUEID" val="1919"/>
  <p:tag name="KSO_WM_ASSEMBLE_CHIP_INDEX" val="e15162655af344678362657611bb1681"/>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topBottom"/>
  <p:tag name="KSO_WM_TAG_VERSION" val="1.0"/>
  <p:tag name="KSO_WM_TEMPLATE_CATEGORY" val="chip"/>
  <p:tag name="KSO_WM_TEMPLATE_INDEX" val="20211539"/>
  <p:tag name="KSO_WM_UNIT_COMPATIBLE" val="0"/>
  <p:tag name="KSO_WM_UNIT_DEC_AREA_ID" val="deb9cfe1a2bb4d38aff8fbf9fe9e0699"/>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42.xml><?xml version="1.0" encoding="utf-8"?>
<p:tagLst xmlns:p="http://schemas.openxmlformats.org/presentationml/2006/main">
  <p:tag name="AS_UNIQUEID" val="1920"/>
  <p:tag name="KSO_WM_ASSEMBLE_CHIP_INDEX" val="7f15d983270349088a4e42c2b73dbe73"/>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topBottom"/>
  <p:tag name="KSO_WM_TAG_VERSION" val="1.0"/>
  <p:tag name="KSO_WM_TEMPLATE_CATEGORY" val="chip"/>
  <p:tag name="KSO_WM_TEMPLATE_INDEX" val="20211539"/>
  <p:tag name="KSO_WM_UNIT_COMPATIBLE" val="0"/>
  <p:tag name="KSO_WM_UNIT_DEC_AREA_ID" val="3d14663f59684f789d0375633c1d7f29"/>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43.xml><?xml version="1.0" encoding="utf-8"?>
<p:tagLst xmlns:p="http://schemas.openxmlformats.org/presentationml/2006/main">
  <p:tag name="AS_UNIQUEID" val="1921"/>
  <p:tag name="KSO_WM_SLIDE_BACKGROUND_TYPE" val="topBottom"/>
</p:tagLst>
</file>

<file path=ppt/tags/tag244.xml><?xml version="1.0" encoding="utf-8"?>
<p:tagLst xmlns:p="http://schemas.openxmlformats.org/presentationml/2006/main">
  <p:tag name="AS_UNIQUEID" val="1922"/>
  <p:tag name="KSO_WM_SLIDE_BACKGROUND_TYPE" val="topBottom"/>
</p:tagLst>
</file>

<file path=ppt/tags/tag245.xml><?xml version="1.0" encoding="utf-8"?>
<p:tagLst xmlns:p="http://schemas.openxmlformats.org/presentationml/2006/main">
  <p:tag name="AS_UNIQUEID" val="1923"/>
  <p:tag name="KSO_WM_SLIDE_BACKGROUND_TYPE" val="topBottom"/>
</p:tagLst>
</file>

<file path=ppt/tags/tag246.xml><?xml version="1.0" encoding="utf-8"?>
<p:tagLst xmlns:p="http://schemas.openxmlformats.org/presentationml/2006/main">
  <p:tag name="AS_UNIQUEID" val="1924"/>
  <p:tag name="KSO_WM_SLIDE_BACKGROUND_TYPE" val="topBottom"/>
</p:tagLst>
</file>

<file path=ppt/tags/tag247.xml><?xml version="1.0" encoding="utf-8"?>
<p:tagLst xmlns:p="http://schemas.openxmlformats.org/presentationml/2006/main">
  <p:tag name="AS_UNIQUEID" val="1925"/>
  <p:tag name="KSO_WM_SLIDE_BACKGROUND_TYPE" val="topBottom"/>
</p:tagLst>
</file>

<file path=ppt/tags/tag248.xml><?xml version="1.0" encoding="utf-8"?>
<p:tagLst xmlns:p="http://schemas.openxmlformats.org/presentationml/2006/main">
  <p:tag name="AS_UNIQUEID" val="1926"/>
  <p:tag name="KSO_WM_SLIDE_BACKGROUND_TYPE" val="topBottom"/>
</p:tagLst>
</file>

<file path=ppt/tags/tag249.xml><?xml version="1.0" encoding="utf-8"?>
<p:tagLst xmlns:p="http://schemas.openxmlformats.org/presentationml/2006/main">
  <p:tag name="AS_UNIQUEID" val="1928"/>
  <p:tag name="KSO_WM_ASSEMBLE_CHIP_INDEX" val="3a0463176490406dbb57dc99f0a62e49"/>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bottomTop"/>
  <p:tag name="KSO_WM_TAG_VERSION" val="1.0"/>
  <p:tag name="KSO_WM_TEMPLATE_CATEGORY" val="chip"/>
  <p:tag name="KSO_WM_TEMPLATE_INDEX" val="20211539"/>
  <p:tag name="KSO_WM_UNIT_COMPATIBLE" val="0"/>
  <p:tag name="KSO_WM_UNIT_DEC_AREA_ID" val="fae8476eebbb4209ab9e2e791ed0f599"/>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25.xml><?xml version="1.0" encoding="utf-8"?>
<p:tagLst xmlns:p="http://schemas.openxmlformats.org/presentationml/2006/main">
  <p:tag name="AS_UNIQUEID" val="1673"/>
</p:tagLst>
</file>

<file path=ppt/tags/tag250.xml><?xml version="1.0" encoding="utf-8"?>
<p:tagLst xmlns:p="http://schemas.openxmlformats.org/presentationml/2006/main">
  <p:tag name="AS_UNIQUEID" val="1929"/>
  <p:tag name="KSO_WM_ASSEMBLE_CHIP_INDEX" val="15412ce5db18430bb9a92d8397c6445a"/>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bottomTop"/>
  <p:tag name="KSO_WM_TAG_VERSION" val="1.0"/>
  <p:tag name="KSO_WM_TEMPLATE_CATEGORY" val="chip"/>
  <p:tag name="KSO_WM_TEMPLATE_INDEX" val="20211539"/>
  <p:tag name="KSO_WM_UNIT_COMPATIBLE" val="0"/>
  <p:tag name="KSO_WM_UNIT_DEC_AREA_ID" val="7708f9fb29d44031bd992a9a4fdd4c5f"/>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51.xml><?xml version="1.0" encoding="utf-8"?>
<p:tagLst xmlns:p="http://schemas.openxmlformats.org/presentationml/2006/main">
  <p:tag name="AS_UNIQUEID" val="1930"/>
  <p:tag name="KSO_WM_ASSEMBLE_CHIP_INDEX" val="4e57169c4d46484bb952d9008cc1163e"/>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bottomTop"/>
  <p:tag name="KSO_WM_TAG_VERSION" val="1.0"/>
  <p:tag name="KSO_WM_TEMPLATE_CATEGORY" val="chip"/>
  <p:tag name="KSO_WM_TEMPLATE_INDEX" val="20211539"/>
  <p:tag name="KSO_WM_UNIT_COMPATIBLE" val="0"/>
  <p:tag name="KSO_WM_UNIT_DEC_AREA_ID" val="ebba3493159c4630abc2a2a9171cec6c"/>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52.xml><?xml version="1.0" encoding="utf-8"?>
<p:tagLst xmlns:p="http://schemas.openxmlformats.org/presentationml/2006/main">
  <p:tag name="AS_UNIQUEID" val="1931"/>
  <p:tag name="KSO_WM_SLIDE_BACKGROUND_TYPE" val="bottomTop"/>
</p:tagLst>
</file>

<file path=ppt/tags/tag253.xml><?xml version="1.0" encoding="utf-8"?>
<p:tagLst xmlns:p="http://schemas.openxmlformats.org/presentationml/2006/main">
  <p:tag name="AS_UNIQUEID" val="1932"/>
  <p:tag name="KSO_WM_SLIDE_BACKGROUND_TYPE" val="bottomTop"/>
</p:tagLst>
</file>

<file path=ppt/tags/tag254.xml><?xml version="1.0" encoding="utf-8"?>
<p:tagLst xmlns:p="http://schemas.openxmlformats.org/presentationml/2006/main">
  <p:tag name="AS_UNIQUEID" val="1933"/>
  <p:tag name="KSO_WM_SLIDE_BACKGROUND_TYPE" val="bottomTop"/>
</p:tagLst>
</file>

<file path=ppt/tags/tag255.xml><?xml version="1.0" encoding="utf-8"?>
<p:tagLst xmlns:p="http://schemas.openxmlformats.org/presentationml/2006/main">
  <p:tag name="AS_UNIQUEID" val="1934"/>
  <p:tag name="KSO_WM_SLIDE_BACKGROUND_TYPE" val="bottomTop"/>
</p:tagLst>
</file>

<file path=ppt/tags/tag256.xml><?xml version="1.0" encoding="utf-8"?>
<p:tagLst xmlns:p="http://schemas.openxmlformats.org/presentationml/2006/main">
  <p:tag name="AS_UNIQUEID" val="1935"/>
  <p:tag name="KSO_WM_SLIDE_BACKGROUND_TYPE" val="bottomTop"/>
</p:tagLst>
</file>

<file path=ppt/tags/tag257.xml><?xml version="1.0" encoding="utf-8"?>
<p:tagLst xmlns:p="http://schemas.openxmlformats.org/presentationml/2006/main">
  <p:tag name="AS_UNIQUEID" val="1936"/>
  <p:tag name="KSO_WM_SLIDE_BACKGROUND_TYPE" val="bottomTop"/>
</p:tagLst>
</file>

<file path=ppt/tags/tag258.xml><?xml version="1.0" encoding="utf-8"?>
<p:tagLst xmlns:p="http://schemas.openxmlformats.org/presentationml/2006/main">
  <p:tag name="AS_UNIQUEID" val="1938"/>
  <p:tag name="KSO_WM_ASSEMBLE_CHIP_INDEX" val="a93c3fac9f384d7c9c76be5f8f5dfff6"/>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navigation"/>
  <p:tag name="KSO_WM_TAG_VERSION" val="1.0"/>
  <p:tag name="KSO_WM_TEMPLATE_CATEGORY" val="chip"/>
  <p:tag name="KSO_WM_TEMPLATE_INDEX" val="20211539"/>
  <p:tag name="KSO_WM_UNIT_COMPATIBLE" val="0"/>
  <p:tag name="KSO_WM_UNIT_DEC_AREA_ID" val="f368879b7b9240c59cad835f99f8e49c"/>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259.xml><?xml version="1.0" encoding="utf-8"?>
<p:tagLst xmlns:p="http://schemas.openxmlformats.org/presentationml/2006/main">
  <p:tag name="AS_UNIQUEID" val="1939"/>
  <p:tag name="KSO_WM_ASSEMBLE_CHIP_INDEX" val="c74de5db8f634d6ebfde3c5a3b3012a1"/>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navigation"/>
  <p:tag name="KSO_WM_TAG_VERSION" val="1.0"/>
  <p:tag name="KSO_WM_TEMPLATE_CATEGORY" val="chip"/>
  <p:tag name="KSO_WM_TEMPLATE_INDEX" val="20211539"/>
  <p:tag name="KSO_WM_UNIT_COMPATIBLE" val="0"/>
  <p:tag name="KSO_WM_UNIT_DEC_AREA_ID" val="7277128a6c254eb4aee1c2b7593d7179"/>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6.xml><?xml version="1.0" encoding="utf-8"?>
<p:tagLst xmlns:p="http://schemas.openxmlformats.org/presentationml/2006/main">
  <p:tag name="AS_UNIQUEID" val="1674"/>
</p:tagLst>
</file>

<file path=ppt/tags/tag260.xml><?xml version="1.0" encoding="utf-8"?>
<p:tagLst xmlns:p="http://schemas.openxmlformats.org/presentationml/2006/main">
  <p:tag name="AS_UNIQUEID" val="1940"/>
  <p:tag name="KSO_WM_ASSEMBLE_CHIP_INDEX" val="c6a9631a04524c67bff1dceeae3c5359"/>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navigation"/>
  <p:tag name="KSO_WM_TAG_VERSION" val="1.0"/>
  <p:tag name="KSO_WM_TEMPLATE_CATEGORY" val="chip"/>
  <p:tag name="KSO_WM_TEMPLATE_INDEX" val="20211539"/>
  <p:tag name="KSO_WM_UNIT_COMPATIBLE" val="0"/>
  <p:tag name="KSO_WM_UNIT_DEC_AREA_ID" val="6e86f767ca47435bb28b03f2dfea637c"/>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61.xml><?xml version="1.0" encoding="utf-8"?>
<p:tagLst xmlns:p="http://schemas.openxmlformats.org/presentationml/2006/main">
  <p:tag name="AS_UNIQUEID" val="1941"/>
  <p:tag name="KSO_WM_SLIDE_BACKGROUND_TYPE" val="navigation"/>
</p:tagLst>
</file>

<file path=ppt/tags/tag262.xml><?xml version="1.0" encoding="utf-8"?>
<p:tagLst xmlns:p="http://schemas.openxmlformats.org/presentationml/2006/main">
  <p:tag name="AS_UNIQUEID" val="1942"/>
  <p:tag name="KSO_WM_SLIDE_BACKGROUND_TYPE" val="navigation"/>
</p:tagLst>
</file>

<file path=ppt/tags/tag263.xml><?xml version="1.0" encoding="utf-8"?>
<p:tagLst xmlns:p="http://schemas.openxmlformats.org/presentationml/2006/main">
  <p:tag name="AS_UNIQUEID" val="1943"/>
  <p:tag name="KSO_WM_SLIDE_BACKGROUND_TYPE" val="navigation"/>
</p:tagLst>
</file>

<file path=ppt/tags/tag264.xml><?xml version="1.0" encoding="utf-8"?>
<p:tagLst xmlns:p="http://schemas.openxmlformats.org/presentationml/2006/main">
  <p:tag name="AS_UNIQUEID" val="1944"/>
  <p:tag name="KSO_WM_SLIDE_BACKGROUND_TYPE" val="navigation"/>
</p:tagLst>
</file>

<file path=ppt/tags/tag265.xml><?xml version="1.0" encoding="utf-8"?>
<p:tagLst xmlns:p="http://schemas.openxmlformats.org/presentationml/2006/main">
  <p:tag name="AS_UNIQUEID" val="1945"/>
  <p:tag name="KSO_WM_SLIDE_BACKGROUND_TYPE" val="navigation"/>
</p:tagLst>
</file>

<file path=ppt/tags/tag266.xml><?xml version="1.0" encoding="utf-8"?>
<p:tagLst xmlns:p="http://schemas.openxmlformats.org/presentationml/2006/main">
  <p:tag name="AS_UNIQUEID" val="1946"/>
  <p:tag name="KSO_WM_SLIDE_BACKGROUND_TYPE" val="navigation"/>
</p:tagLst>
</file>

<file path=ppt/tags/tag267.xml><?xml version="1.0" encoding="utf-8"?>
<p:tagLst xmlns:p="http://schemas.openxmlformats.org/presentationml/2006/main">
  <p:tag name="AS_UNIQUEID" val="1947"/>
  <p:tag name="KSO_WM_SLIDE_BACKGROUND_TYPE" val="navigation"/>
</p:tagLst>
</file>

<file path=ppt/tags/tag268.xml><?xml version="1.0" encoding="utf-8"?>
<p:tagLst xmlns:p="http://schemas.openxmlformats.org/presentationml/2006/main">
  <p:tag name="AS_UNIQUEID" val="1948"/>
  <p:tag name="KSO_WM_SLIDE_BACKGROUND_TYPE" val="navigation"/>
</p:tagLst>
</file>

<file path=ppt/tags/tag269.xml><?xml version="1.0" encoding="utf-8"?>
<p:tagLst xmlns:p="http://schemas.openxmlformats.org/presentationml/2006/main">
  <p:tag name="AS_UNIQUEID" val="1950"/>
  <p:tag name="KSO_WM_ASSEMBLE_CHIP_INDEX" val="c8f64176cdb24d1988775328cb11a3a4"/>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belt"/>
  <p:tag name="KSO_WM_TAG_VERSION" val="1.0"/>
  <p:tag name="KSO_WM_TEMPLATE_CATEGORY" val="chip"/>
  <p:tag name="KSO_WM_TEMPLATE_INDEX" val="20211539"/>
  <p:tag name="KSO_WM_UNIT_COMPATIBLE" val="0"/>
  <p:tag name="KSO_WM_UNIT_DEC_AREA_ID" val="8b221f597ad24cdca915c23ea7f7f91c"/>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27.xml><?xml version="1.0" encoding="utf-8"?>
<p:tagLst xmlns:p="http://schemas.openxmlformats.org/presentationml/2006/main">
  <p:tag name="AS_UNIQUEID" val="1675"/>
</p:tagLst>
</file>

<file path=ppt/tags/tag270.xml><?xml version="1.0" encoding="utf-8"?>
<p:tagLst xmlns:p="http://schemas.openxmlformats.org/presentationml/2006/main">
  <p:tag name="AS_UNIQUEID" val="1951"/>
  <p:tag name="KSO_WM_ASSEMBLE_CHIP_INDEX" val="1ca7c861bb374ee3ada1c547ad763ade"/>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belt"/>
  <p:tag name="KSO_WM_TAG_VERSION" val="1.0"/>
  <p:tag name="KSO_WM_TEMPLATE_CATEGORY" val="chip"/>
  <p:tag name="KSO_WM_TEMPLATE_INDEX" val="20211539"/>
  <p:tag name="KSO_WM_UNIT_COMPATIBLE" val="0"/>
  <p:tag name="KSO_WM_UNIT_DEC_AREA_ID" val="b3ad2cd96c5f48eb857d71612db37ca4"/>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71.xml><?xml version="1.0" encoding="utf-8"?>
<p:tagLst xmlns:p="http://schemas.openxmlformats.org/presentationml/2006/main">
  <p:tag name="AS_UNIQUEID" val="1952"/>
  <p:tag name="KSO_WM_ASSEMBLE_CHIP_INDEX" val="c5db95031eb94915820900f12f1526a4"/>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belt"/>
  <p:tag name="KSO_WM_TAG_VERSION" val="1.0"/>
  <p:tag name="KSO_WM_TEMPLATE_CATEGORY" val="chip"/>
  <p:tag name="KSO_WM_TEMPLATE_INDEX" val="20211539"/>
  <p:tag name="KSO_WM_UNIT_COMPATIBLE" val="0"/>
  <p:tag name="KSO_WM_UNIT_DEC_AREA_ID" val="587aeed5be62478ab98c96d29cd1cc3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72.xml><?xml version="1.0" encoding="utf-8"?>
<p:tagLst xmlns:p="http://schemas.openxmlformats.org/presentationml/2006/main">
  <p:tag name="AS_UNIQUEID" val="1953"/>
  <p:tag name="KSO_WM_SLIDE_BACKGROUND_TYPE" val="belt"/>
</p:tagLst>
</file>

<file path=ppt/tags/tag273.xml><?xml version="1.0" encoding="utf-8"?>
<p:tagLst xmlns:p="http://schemas.openxmlformats.org/presentationml/2006/main">
  <p:tag name="AS_UNIQUEID" val="1954"/>
  <p:tag name="KSO_WM_SLIDE_BACKGROUND_TYPE" val="belt"/>
</p:tagLst>
</file>

<file path=ppt/tags/tag274.xml><?xml version="1.0" encoding="utf-8"?>
<p:tagLst xmlns:p="http://schemas.openxmlformats.org/presentationml/2006/main">
  <p:tag name="AS_UNIQUEID" val="1955"/>
  <p:tag name="KSO_WM_SLIDE_BACKGROUND_TYPE" val="belt"/>
</p:tagLst>
</file>

<file path=ppt/tags/tag275.xml><?xml version="1.0" encoding="utf-8"?>
<p:tagLst xmlns:p="http://schemas.openxmlformats.org/presentationml/2006/main">
  <p:tag name="AS_UNIQUEID" val="1956"/>
  <p:tag name="KSO_WM_SLIDE_BACKGROUND_TYPE" val="belt"/>
</p:tagLst>
</file>

<file path=ppt/tags/tag276.xml><?xml version="1.0" encoding="utf-8"?>
<p:tagLst xmlns:p="http://schemas.openxmlformats.org/presentationml/2006/main">
  <p:tag name="AS_UNIQUEID" val="1957"/>
  <p:tag name="KSO_WM_SLIDE_BACKGROUND_TYPE" val="belt"/>
</p:tagLst>
</file>

<file path=ppt/tags/tag277.xml><?xml version="1.0" encoding="utf-8"?>
<p:tagLst xmlns:p="http://schemas.openxmlformats.org/presentationml/2006/main">
  <p:tag name="AS_UNIQUEID" val="1959"/>
  <p:tag name="KSO_WM_TEMPLATE_CATEGORY" val="custom"/>
  <p:tag name="KSO_WM_TEMPLATE_INDEX" val="20205438"/>
</p:tagLst>
</file>

<file path=ppt/tags/tag278.xml><?xml version="1.0" encoding="utf-8"?>
<p:tagLst xmlns:p="http://schemas.openxmlformats.org/presentationml/2006/main">
  <p:tag name="AS_UNIQUEID" val="1960"/>
  <p:tag name="KSO_WM_TEMPLATE_CATEGORY" val="custom"/>
  <p:tag name="KSO_WM_TEMPLATE_INDEX" val="20205438"/>
</p:tagLst>
</file>

<file path=ppt/tags/tag279.xml><?xml version="1.0" encoding="utf-8"?>
<p:tagLst xmlns:p="http://schemas.openxmlformats.org/presentationml/2006/main">
  <p:tag name="AS_UNIQUEID" val="1961"/>
</p:tagLst>
</file>

<file path=ppt/tags/tag28.xml><?xml version="1.0" encoding="utf-8"?>
<p:tagLst xmlns:p="http://schemas.openxmlformats.org/presentationml/2006/main">
  <p:tag name="AS_UNIQUEID" val="1676"/>
</p:tagLst>
</file>

<file path=ppt/tags/tag280.xml><?xml version="1.0" encoding="utf-8"?>
<p:tagLst xmlns:p="http://schemas.openxmlformats.org/presentationml/2006/main">
  <p:tag name="AS_UNIQUEID" val="1962"/>
</p:tagLst>
</file>

<file path=ppt/tags/tag281.xml><?xml version="1.0" encoding="utf-8"?>
<p:tagLst xmlns:p="http://schemas.openxmlformats.org/presentationml/2006/main">
  <p:tag name="AS_UNIQUEID" val="1963"/>
</p:tagLst>
</file>

<file path=ppt/tags/tag282.xml><?xml version="1.0" encoding="utf-8"?>
<p:tagLst xmlns:p="http://schemas.openxmlformats.org/presentationml/2006/main">
  <p:tag name="AS_UNIQUEID" val="1964"/>
  <p:tag name="KSO_WM_BEAUTIFY_FLAG" val="#wm#"/>
  <p:tag name="KSO_WM_TAG_VERSION" val="1.0"/>
  <p:tag name="KSO_WM_TEMPLATE_CATEGORY" val="custom"/>
  <p:tag name="KSO_WM_TEMPLATE_INDEX" val="20205438"/>
</p:tagLst>
</file>

<file path=ppt/tags/tag283.xml><?xml version="1.0" encoding="utf-8"?>
<p:tagLst xmlns:p="http://schemas.openxmlformats.org/presentationml/2006/main">
  <p:tag name="AS_UNIQUEID" val="1965"/>
</p:tagLst>
</file>

<file path=ppt/tags/tag284.xml><?xml version="1.0" encoding="utf-8"?>
<p:tagLst xmlns:p="http://schemas.openxmlformats.org/presentationml/2006/main">
  <p:tag name="AS_UNIQUEID" val="1966"/>
</p:tagLst>
</file>

<file path=ppt/tags/tag285.xml><?xml version="1.0" encoding="utf-8"?>
<p:tagLst xmlns:p="http://schemas.openxmlformats.org/presentationml/2006/main">
  <p:tag name="AS_UNIQUEID" val="1223"/>
</p:tagLst>
</file>

<file path=ppt/tags/tag286.xml><?xml version="1.0" encoding="utf-8"?>
<p:tagLst xmlns:p="http://schemas.openxmlformats.org/presentationml/2006/main">
  <p:tag name="AS_UNIQUEID" val="1224"/>
</p:tagLst>
</file>

<file path=ppt/tags/tag287.xml><?xml version="1.0" encoding="utf-8"?>
<p:tagLst xmlns:p="http://schemas.openxmlformats.org/presentationml/2006/main">
  <p:tag name="AS_UNIQUEID" val="1225"/>
</p:tagLst>
</file>

<file path=ppt/tags/tag288.xml><?xml version="1.0" encoding="utf-8"?>
<p:tagLst xmlns:p="http://schemas.openxmlformats.org/presentationml/2006/main">
  <p:tag name="AS_UNIQUEID" val="1226"/>
</p:tagLst>
</file>

<file path=ppt/tags/tag289.xml><?xml version="1.0" encoding="utf-8"?>
<p:tagLst xmlns:p="http://schemas.openxmlformats.org/presentationml/2006/main">
  <p:tag name="AS_UNIQUEID" val="1227"/>
</p:tagLst>
</file>

<file path=ppt/tags/tag29.xml><?xml version="1.0" encoding="utf-8"?>
<p:tagLst xmlns:p="http://schemas.openxmlformats.org/presentationml/2006/main">
  <p:tag name="AS_UNIQUEID" val="1678"/>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290.xml><?xml version="1.0" encoding="utf-8"?>
<p:tagLst xmlns:p="http://schemas.openxmlformats.org/presentationml/2006/main">
  <p:tag name="AS_UNIQUEID" val="1231"/>
</p:tagLst>
</file>

<file path=ppt/tags/tag291.xml><?xml version="1.0" encoding="utf-8"?>
<p:tagLst xmlns:p="http://schemas.openxmlformats.org/presentationml/2006/main">
  <p:tag name="AS_UNIQUEID" val="1232"/>
</p:tagLst>
</file>

<file path=ppt/tags/tag292.xml><?xml version="1.0" encoding="utf-8"?>
<p:tagLst xmlns:p="http://schemas.openxmlformats.org/presentationml/2006/main">
  <p:tag name="AS_UNIQUEID" val="1233"/>
</p:tagLst>
</file>

<file path=ppt/tags/tag293.xml><?xml version="1.0" encoding="utf-8"?>
<p:tagLst xmlns:p="http://schemas.openxmlformats.org/presentationml/2006/main">
  <p:tag name="AS_UNIQUEID" val="1234"/>
</p:tagLst>
</file>

<file path=ppt/tags/tag294.xml><?xml version="1.0" encoding="utf-8"?>
<p:tagLst xmlns:p="http://schemas.openxmlformats.org/presentationml/2006/main">
  <p:tag name="AS_UNIQUEID" val="1235"/>
</p:tagLst>
</file>

<file path=ppt/tags/tag295.xml><?xml version="1.0" encoding="utf-8"?>
<p:tagLst xmlns:p="http://schemas.openxmlformats.org/presentationml/2006/main">
  <p:tag name="AS_UNIQUEID" val="1236"/>
</p:tagLst>
</file>

<file path=ppt/tags/tag296.xml><?xml version="1.0" encoding="utf-8"?>
<p:tagLst xmlns:p="http://schemas.openxmlformats.org/presentationml/2006/main">
  <p:tag name="AS_UNIQUEID" val="1237"/>
</p:tagLst>
</file>

<file path=ppt/tags/tag297.xml><?xml version="1.0" encoding="utf-8"?>
<p:tagLst xmlns:p="http://schemas.openxmlformats.org/presentationml/2006/main">
  <p:tag name="AS_UNIQUEID" val="1238"/>
</p:tagLst>
</file>

<file path=ppt/tags/tag298.xml><?xml version="1.0" encoding="utf-8"?>
<p:tagLst xmlns:p="http://schemas.openxmlformats.org/presentationml/2006/main">
  <p:tag name="AS_UNIQUEID" val="1517"/>
  <p:tag name="KSO_WM_BEAUTIFY_FLAG" val=""/>
</p:tagLst>
</file>

<file path=ppt/tags/tag299.xml><?xml version="1.0" encoding="utf-8"?>
<p:tagLst xmlns:p="http://schemas.openxmlformats.org/presentationml/2006/main">
  <p:tag name="AS_UNIQUEID" val="1518"/>
  <p:tag name="KSO_WM_BEAUTIFY_FLAG" val=""/>
</p:tagLst>
</file>

<file path=ppt/tags/tag3.xml><?xml version="1.0" encoding="utf-8"?>
<p:tagLst xmlns:p="http://schemas.openxmlformats.org/presentationml/2006/main">
  <p:tag name="AS_UNIQUEID" val="1648"/>
</p:tagLst>
</file>

<file path=ppt/tags/tag30.xml><?xml version="1.0" encoding="utf-8"?>
<p:tagLst xmlns:p="http://schemas.openxmlformats.org/presentationml/2006/main">
  <p:tag name="AS_UNIQUEID" val="1679"/>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300.xml><?xml version="1.0" encoding="utf-8"?>
<p:tagLst xmlns:p="http://schemas.openxmlformats.org/presentationml/2006/main">
  <p:tag name="AS_UNIQUEID" val="1519"/>
  <p:tag name="KSO_WM_BEAUTIFY_FLAG" val=""/>
</p:tagLst>
</file>

<file path=ppt/tags/tag301.xml><?xml version="1.0" encoding="utf-8"?>
<p:tagLst xmlns:p="http://schemas.openxmlformats.org/presentationml/2006/main">
  <p:tag name="AS_UNIQUEID" val="1370"/>
</p:tagLst>
</file>

<file path=ppt/tags/tag302.xml><?xml version="1.0" encoding="utf-8"?>
<p:tagLst xmlns:p="http://schemas.openxmlformats.org/presentationml/2006/main">
  <p:tag name="AS_UNIQUEID" val="1371"/>
  <p:tag name="KSO_WM_BEAUTIFY_FLAG" val=""/>
</p:tagLst>
</file>

<file path=ppt/tags/tag303.xml><?xml version="1.0" encoding="utf-8"?>
<p:tagLst xmlns:p="http://schemas.openxmlformats.org/presentationml/2006/main">
  <p:tag name="AS_UNIQUEID" val="1372"/>
  <p:tag name="KSO_WM_BEAUTIFY_FLAG" val=""/>
</p:tagLst>
</file>

<file path=ppt/tags/tag304.xml><?xml version="1.0" encoding="utf-8"?>
<p:tagLst xmlns:p="http://schemas.openxmlformats.org/presentationml/2006/main">
  <p:tag name="AS_UNIQUEID" val="1373"/>
  <p:tag name="KSO_WM_BEAUTIFY_FLAG" val=""/>
</p:tagLst>
</file>

<file path=ppt/tags/tag305.xml><?xml version="1.0" encoding="utf-8"?>
<p:tagLst xmlns:p="http://schemas.openxmlformats.org/presentationml/2006/main">
  <p:tag name="AS_UNIQUEID" val="1374"/>
  <p:tag name="KSO_WM_BEAUTIFY_FLAG" val=""/>
</p:tagLst>
</file>

<file path=ppt/tags/tag306.xml><?xml version="1.0" encoding="utf-8"?>
<p:tagLst xmlns:p="http://schemas.openxmlformats.org/presentationml/2006/main">
  <p:tag name="ISLIDE.ICON" val="#48875;#70301;"/>
  <p:tag name="ISLIDE.PICTURE" val="#714236;"/>
</p:tagLst>
</file>

<file path=ppt/tags/tag307.xml><?xml version="1.0" encoding="utf-8"?>
<p:tagLst xmlns:p="http://schemas.openxmlformats.org/presentationml/2006/main">
  <p:tag name="AS_UNIQUEID" val="2175"/>
</p:tagLst>
</file>

<file path=ppt/tags/tag308.xml><?xml version="1.0" encoding="utf-8"?>
<p:tagLst xmlns:p="http://schemas.openxmlformats.org/presentationml/2006/main">
  <p:tag name="AS_UNIQUEID" val="2176"/>
</p:tagLst>
</file>

<file path=ppt/tags/tag309.xml><?xml version="1.0" encoding="utf-8"?>
<p:tagLst xmlns:p="http://schemas.openxmlformats.org/presentationml/2006/main">
  <p:tag name="AS_UNIQUEID" val="2177"/>
</p:tagLst>
</file>

<file path=ppt/tags/tag31.xml><?xml version="1.0" encoding="utf-8"?>
<p:tagLst xmlns:p="http://schemas.openxmlformats.org/presentationml/2006/main">
  <p:tag name="AS_UNIQUEID" val="1680"/>
</p:tagLst>
</file>

<file path=ppt/tags/tag310.xml><?xml version="1.0" encoding="utf-8"?>
<p:tagLst xmlns:p="http://schemas.openxmlformats.org/presentationml/2006/main">
  <p:tag name="AS_UNIQUEID" val="2178"/>
</p:tagLst>
</file>

<file path=ppt/tags/tag311.xml><?xml version="1.0" encoding="utf-8"?>
<p:tagLst xmlns:p="http://schemas.openxmlformats.org/presentationml/2006/main">
  <p:tag name="AS_UNIQUEID" val="2179"/>
</p:tagLst>
</file>

<file path=ppt/tags/tag312.xml><?xml version="1.0" encoding="utf-8"?>
<p:tagLst xmlns:p="http://schemas.openxmlformats.org/presentationml/2006/main">
  <p:tag name="AS_UNIQUEID" val="2180"/>
</p:tagLst>
</file>

<file path=ppt/tags/tag313.xml><?xml version="1.0" encoding="utf-8"?>
<p:tagLst xmlns:p="http://schemas.openxmlformats.org/presentationml/2006/main">
  <p:tag name="AS_UNIQUEID" val="2181"/>
</p:tagLst>
</file>

<file path=ppt/tags/tag314.xml><?xml version="1.0" encoding="utf-8"?>
<p:tagLst xmlns:p="http://schemas.openxmlformats.org/presentationml/2006/main">
  <p:tag name="AS_UNIQUEID" val="2182"/>
</p:tagLst>
</file>

<file path=ppt/tags/tag315.xml><?xml version="1.0" encoding="utf-8"?>
<p:tagLst xmlns:p="http://schemas.openxmlformats.org/presentationml/2006/main">
  <p:tag name="AS_UNIQUEID" val="2183"/>
</p:tagLst>
</file>

<file path=ppt/tags/tag316.xml><?xml version="1.0" encoding="utf-8"?>
<p:tagLst xmlns:p="http://schemas.openxmlformats.org/presentationml/2006/main">
  <p:tag name="AS_UNIQUEID" val="2184"/>
</p:tagLst>
</file>

<file path=ppt/tags/tag317.xml><?xml version="1.0" encoding="utf-8"?>
<p:tagLst xmlns:p="http://schemas.openxmlformats.org/presentationml/2006/main">
  <p:tag name="AS_UNIQUEID" val="2185"/>
</p:tagLst>
</file>

<file path=ppt/tags/tag318.xml><?xml version="1.0" encoding="utf-8"?>
<p:tagLst xmlns:p="http://schemas.openxmlformats.org/presentationml/2006/main">
  <p:tag name="AS_UNIQUEID" val="2186"/>
</p:tagLst>
</file>

<file path=ppt/tags/tag319.xml><?xml version="1.0" encoding="utf-8"?>
<p:tagLst xmlns:p="http://schemas.openxmlformats.org/presentationml/2006/main">
  <p:tag name="AS_UNIQUEID" val="2187"/>
</p:tagLst>
</file>

<file path=ppt/tags/tag32.xml><?xml version="1.0" encoding="utf-8"?>
<p:tagLst xmlns:p="http://schemas.openxmlformats.org/presentationml/2006/main">
  <p:tag name="AS_UNIQUEID" val="1681"/>
</p:tagLst>
</file>

<file path=ppt/tags/tag320.xml><?xml version="1.0" encoding="utf-8"?>
<p:tagLst xmlns:p="http://schemas.openxmlformats.org/presentationml/2006/main">
  <p:tag name="AS_UNIQUEID" val="2188"/>
</p:tagLst>
</file>

<file path=ppt/tags/tag321.xml><?xml version="1.0" encoding="utf-8"?>
<p:tagLst xmlns:p="http://schemas.openxmlformats.org/presentationml/2006/main">
  <p:tag name="AS_UNIQUEID" val="2189"/>
</p:tagLst>
</file>

<file path=ppt/tags/tag322.xml><?xml version="1.0" encoding="utf-8"?>
<p:tagLst xmlns:p="http://schemas.openxmlformats.org/presentationml/2006/main">
  <p:tag name="AS_UNIQUEID" val="2190"/>
</p:tagLst>
</file>

<file path=ppt/tags/tag323.xml><?xml version="1.0" encoding="utf-8"?>
<p:tagLst xmlns:p="http://schemas.openxmlformats.org/presentationml/2006/main">
  <p:tag name="AS_UNIQUEID" val="2191"/>
</p:tagLst>
</file>

<file path=ppt/tags/tag324.xml><?xml version="1.0" encoding="utf-8"?>
<p:tagLst xmlns:p="http://schemas.openxmlformats.org/presentationml/2006/main">
  <p:tag name="AS_UNIQUEID" val="2192"/>
</p:tagLst>
</file>

<file path=ppt/tags/tag325.xml><?xml version="1.0" encoding="utf-8"?>
<p:tagLst xmlns:p="http://schemas.openxmlformats.org/presentationml/2006/main">
  <p:tag name="AS_UNIQUEID" val="2193"/>
</p:tagLst>
</file>

<file path=ppt/tags/tag326.xml><?xml version="1.0" encoding="utf-8"?>
<p:tagLst xmlns:p="http://schemas.openxmlformats.org/presentationml/2006/main">
  <p:tag name="AS_UNIQUEID" val="2194"/>
</p:tagLst>
</file>

<file path=ppt/tags/tag327.xml><?xml version="1.0" encoding="utf-8"?>
<p:tagLst xmlns:p="http://schemas.openxmlformats.org/presentationml/2006/main">
  <p:tag name="AS_UNIQUEID" val="2195"/>
</p:tagLst>
</file>

<file path=ppt/tags/tag328.xml><?xml version="1.0" encoding="utf-8"?>
<p:tagLst xmlns:p="http://schemas.openxmlformats.org/presentationml/2006/main">
  <p:tag name="AS_UNIQUEID" val="2196"/>
</p:tagLst>
</file>

<file path=ppt/tags/tag329.xml><?xml version="1.0" encoding="utf-8"?>
<p:tagLst xmlns:p="http://schemas.openxmlformats.org/presentationml/2006/main">
  <p:tag name="AS_UNIQUEID" val="2197"/>
</p:tagLst>
</file>

<file path=ppt/tags/tag33.xml><?xml version="1.0" encoding="utf-8"?>
<p:tagLst xmlns:p="http://schemas.openxmlformats.org/presentationml/2006/main">
  <p:tag name="AS_UNIQUEID" val="1682"/>
</p:tagLst>
</file>

<file path=ppt/tags/tag330.xml><?xml version="1.0" encoding="utf-8"?>
<p:tagLst xmlns:p="http://schemas.openxmlformats.org/presentationml/2006/main">
  <p:tag name="AS_UNIQUEID" val="2198"/>
</p:tagLst>
</file>

<file path=ppt/tags/tag331.xml><?xml version="1.0" encoding="utf-8"?>
<p:tagLst xmlns:p="http://schemas.openxmlformats.org/presentationml/2006/main">
  <p:tag name="AS_UNIQUEID" val="2199"/>
</p:tagLst>
</file>

<file path=ppt/tags/tag332.xml><?xml version="1.0" encoding="utf-8"?>
<p:tagLst xmlns:p="http://schemas.openxmlformats.org/presentationml/2006/main">
  <p:tag name="AS_UNIQUEID" val="2200"/>
</p:tagLst>
</file>

<file path=ppt/tags/tag333.xml><?xml version="1.0" encoding="utf-8"?>
<p:tagLst xmlns:p="http://schemas.openxmlformats.org/presentationml/2006/main">
  <p:tag name="AS_UNIQUEID" val="2201"/>
</p:tagLst>
</file>

<file path=ppt/tags/tag334.xml><?xml version="1.0" encoding="utf-8"?>
<p:tagLst xmlns:p="http://schemas.openxmlformats.org/presentationml/2006/main">
  <p:tag name="AS_UNIQUEID" val="2202"/>
</p:tagLst>
</file>

<file path=ppt/tags/tag335.xml><?xml version="1.0" encoding="utf-8"?>
<p:tagLst xmlns:p="http://schemas.openxmlformats.org/presentationml/2006/main">
  <p:tag name="AS_UNIQUEID" val="2203"/>
</p:tagLst>
</file>

<file path=ppt/tags/tag336.xml><?xml version="1.0" encoding="utf-8"?>
<p:tagLst xmlns:p="http://schemas.openxmlformats.org/presentationml/2006/main">
  <p:tag name="AS_UNIQUEID" val="2204"/>
</p:tagLst>
</file>

<file path=ppt/tags/tag337.xml><?xml version="1.0" encoding="utf-8"?>
<p:tagLst xmlns:p="http://schemas.openxmlformats.org/presentationml/2006/main">
  <p:tag name="AS_UNIQUEID" val="2205"/>
</p:tagLst>
</file>

<file path=ppt/tags/tag338.xml><?xml version="1.0" encoding="utf-8"?>
<p:tagLst xmlns:p="http://schemas.openxmlformats.org/presentationml/2006/main">
  <p:tag name="AS_UNIQUEID" val="2206"/>
</p:tagLst>
</file>

<file path=ppt/tags/tag339.xml><?xml version="1.0" encoding="utf-8"?>
<p:tagLst xmlns:p="http://schemas.openxmlformats.org/presentationml/2006/main">
  <p:tag name="KSO_WM_SPECIAL_SOURCE" val="bdnull"/>
</p:tagLst>
</file>

<file path=ppt/tags/tag34.xml><?xml version="1.0" encoding="utf-8"?>
<p:tagLst xmlns:p="http://schemas.openxmlformats.org/presentationml/2006/main">
  <p:tag name="AS_UNIQUEID" val="1683"/>
</p:tagLst>
</file>

<file path=ppt/tags/tag340.xml><?xml version="1.0" encoding="utf-8"?>
<p:tagLst xmlns:p="http://schemas.openxmlformats.org/presentationml/2006/main">
  <p:tag name="KSO_WM_SPECIAL_SOURCE" val="bdnull"/>
</p:tagLst>
</file>

<file path=ppt/tags/tag341.xml><?xml version="1.0" encoding="utf-8"?>
<p:tagLst xmlns:p="http://schemas.openxmlformats.org/presentationml/2006/main">
  <p:tag name="KSO_WM_UNIT_TABLE_BEAUTIFY" val="smartTable{3e83b103-4c58-4f54-a20d-eeee777a6ec7}"/>
  <p:tag name="TABLE_ENDDRAG_ORIGIN_RECT" val="420*309"/>
  <p:tag name="TABLE_ENDDRAG_RECT" val="289*82*420*309"/>
</p:tagLst>
</file>

<file path=ppt/tags/tag342.xml><?xml version="1.0" encoding="utf-8"?>
<p:tagLst xmlns:p="http://schemas.openxmlformats.org/presentationml/2006/main">
  <p:tag name="KSO_WM_DIAGRAM_VIRTUALLY_FRAME" val="{&quot;height&quot;:136.21616141732284,&quot;left&quot;:394.0443503937009,&quot;top&quot;:111.78383858267716,&quot;width&quot;:332.80564960629914}"/>
</p:tagLst>
</file>

<file path=ppt/tags/tag343.xml><?xml version="1.0" encoding="utf-8"?>
<p:tagLst xmlns:p="http://schemas.openxmlformats.org/presentationml/2006/main">
  <p:tag name="KSO_WM_DIAGRAM_VIRTUALLY_FRAME" val="{&quot;height&quot;:136.21616141732284,&quot;left&quot;:394.0443503937009,&quot;top&quot;:111.78383858267716,&quot;width&quot;:332.80564960629914}"/>
</p:tagLst>
</file>

<file path=ppt/tags/tag344.xml><?xml version="1.0" encoding="utf-8"?>
<p:tagLst xmlns:p="http://schemas.openxmlformats.org/presentationml/2006/main">
  <p:tag name="KSO_WM_DIAGRAM_VIRTUALLY_FRAME" val="{&quot;height&quot;:136.21616141732284,&quot;left&quot;:394.0443503937009,&quot;top&quot;:111.78383858267716,&quot;width&quot;:332.80564960629914}"/>
</p:tagLst>
</file>

<file path=ppt/tags/tag345.xml><?xml version="1.0" encoding="utf-8"?>
<p:tagLst xmlns:p="http://schemas.openxmlformats.org/presentationml/2006/main">
  <p:tag name="KSO_WM_DIAGRAM_VIRTUALLY_FRAME" val="{&quot;height&quot;:136.21616141732284,&quot;left&quot;:394.0443503937009,&quot;top&quot;:111.78383858267716,&quot;width&quot;:332.80564960629914}"/>
</p:tagLst>
</file>

<file path=ppt/tags/tag346.xml><?xml version="1.0" encoding="utf-8"?>
<p:tagLst xmlns:p="http://schemas.openxmlformats.org/presentationml/2006/main">
  <p:tag name="AS_UNIQUEID" val="2219"/>
</p:tagLst>
</file>

<file path=ppt/tags/tag347.xml><?xml version="1.0" encoding="utf-8"?>
<p:tagLst xmlns:p="http://schemas.openxmlformats.org/presentationml/2006/main">
  <p:tag name="AS_UNIQUEID" val="2220"/>
</p:tagLst>
</file>

<file path=ppt/tags/tag348.xml><?xml version="1.0" encoding="utf-8"?>
<p:tagLst xmlns:p="http://schemas.openxmlformats.org/presentationml/2006/main">
  <p:tag name="AS_UNIQUEID" val="2223"/>
</p:tagLst>
</file>

<file path=ppt/tags/tag349.xml><?xml version="1.0" encoding="utf-8"?>
<p:tagLst xmlns:p="http://schemas.openxmlformats.org/presentationml/2006/main">
  <p:tag name="AS_UNIQUEID" val="2224"/>
</p:tagLst>
</file>

<file path=ppt/tags/tag35.xml><?xml version="1.0" encoding="utf-8"?>
<p:tagLst xmlns:p="http://schemas.openxmlformats.org/presentationml/2006/main">
  <p:tag name="AS_UNIQUEID" val="1684"/>
</p:tagLst>
</file>

<file path=ppt/tags/tag350.xml><?xml version="1.0" encoding="utf-8"?>
<p:tagLst xmlns:p="http://schemas.openxmlformats.org/presentationml/2006/main">
  <p:tag name="AS_UNIQUEID" val="2225"/>
</p:tagLst>
</file>

<file path=ppt/tags/tag351.xml><?xml version="1.0" encoding="utf-8"?>
<p:tagLst xmlns:p="http://schemas.openxmlformats.org/presentationml/2006/main">
  <p:tag name="AS_UNIQUEID" val="2226"/>
</p:tagLst>
</file>

<file path=ppt/tags/tag352.xml><?xml version="1.0" encoding="utf-8"?>
<p:tagLst xmlns:p="http://schemas.openxmlformats.org/presentationml/2006/main">
  <p:tag name="AS_UNIQUEID" val="2227"/>
</p:tagLst>
</file>

<file path=ppt/tags/tag353.xml><?xml version="1.0" encoding="utf-8"?>
<p:tagLst xmlns:p="http://schemas.openxmlformats.org/presentationml/2006/main">
  <p:tag name="AS_UNIQUEID" val="2228"/>
</p:tagLst>
</file>

<file path=ppt/tags/tag354.xml><?xml version="1.0" encoding="utf-8"?>
<p:tagLst xmlns:p="http://schemas.openxmlformats.org/presentationml/2006/main">
  <p:tag name="AS_UNIQUEID" val="2229"/>
</p:tagLst>
</file>

<file path=ppt/tags/tag355.xml><?xml version="1.0" encoding="utf-8"?>
<p:tagLst xmlns:p="http://schemas.openxmlformats.org/presentationml/2006/main">
  <p:tag name="AS_UNIQUEID" val="2230"/>
</p:tagLst>
</file>

<file path=ppt/tags/tag356.xml><?xml version="1.0" encoding="utf-8"?>
<p:tagLst xmlns:p="http://schemas.openxmlformats.org/presentationml/2006/main">
  <p:tag name="AS_UNIQUEID" val="2470"/>
</p:tagLst>
</file>

<file path=ppt/tags/tag357.xml><?xml version="1.0" encoding="utf-8"?>
<p:tagLst xmlns:p="http://schemas.openxmlformats.org/presentationml/2006/main">
  <p:tag name="AS_UNIQUEID" val="2232"/>
</p:tagLst>
</file>

<file path=ppt/tags/tag358.xml><?xml version="1.0" encoding="utf-8"?>
<p:tagLst xmlns:p="http://schemas.openxmlformats.org/presentationml/2006/main">
  <p:tag name="AS_UNIQUEID" val="2233"/>
</p:tagLst>
</file>

<file path=ppt/tags/tag359.xml><?xml version="1.0" encoding="utf-8"?>
<p:tagLst xmlns:p="http://schemas.openxmlformats.org/presentationml/2006/main">
  <p:tag name="AS_UNIQUEID" val="2234"/>
</p:tagLst>
</file>

<file path=ppt/tags/tag36.xml><?xml version="1.0" encoding="utf-8"?>
<p:tagLst xmlns:p="http://schemas.openxmlformats.org/presentationml/2006/main">
  <p:tag name="AS_UNIQUEID" val="1685"/>
</p:tagLst>
</file>

<file path=ppt/tags/tag360.xml><?xml version="1.0" encoding="utf-8"?>
<p:tagLst xmlns:p="http://schemas.openxmlformats.org/presentationml/2006/main">
  <p:tag name="AS_UNIQUEID" val="2235"/>
</p:tagLst>
</file>

<file path=ppt/tags/tag361.xml><?xml version="1.0" encoding="utf-8"?>
<p:tagLst xmlns:p="http://schemas.openxmlformats.org/presentationml/2006/main">
  <p:tag name="AS_UNIQUEID" val="2237"/>
</p:tagLst>
</file>

<file path=ppt/tags/tag362.xml><?xml version="1.0" encoding="utf-8"?>
<p:tagLst xmlns:p="http://schemas.openxmlformats.org/presentationml/2006/main">
  <p:tag name="AS_UNIQUEID" val="2238"/>
</p:tagLst>
</file>

<file path=ppt/tags/tag363.xml><?xml version="1.0" encoding="utf-8"?>
<p:tagLst xmlns:p="http://schemas.openxmlformats.org/presentationml/2006/main">
  <p:tag name="AS_UNIQUEID" val="2236"/>
</p:tagLst>
</file>

<file path=ppt/tags/tag364.xml><?xml version="1.0" encoding="utf-8"?>
<p:tagLst xmlns:p="http://schemas.openxmlformats.org/presentationml/2006/main">
  <p:tag name="AS_UNIQUEID" val="2240"/>
</p:tagLst>
</file>

<file path=ppt/tags/tag365.xml><?xml version="1.0" encoding="utf-8"?>
<p:tagLst xmlns:p="http://schemas.openxmlformats.org/presentationml/2006/main">
  <p:tag name="AS_UNIQUEID" val="2241"/>
</p:tagLst>
</file>

<file path=ppt/tags/tag366.xml><?xml version="1.0" encoding="utf-8"?>
<p:tagLst xmlns:p="http://schemas.openxmlformats.org/presentationml/2006/main">
  <p:tag name="AS_UNIQUEID" val="2242"/>
</p:tagLst>
</file>

<file path=ppt/tags/tag367.xml><?xml version="1.0" encoding="utf-8"?>
<p:tagLst xmlns:p="http://schemas.openxmlformats.org/presentationml/2006/main">
  <p:tag name="AS_UNIQUEID" val="2244"/>
</p:tagLst>
</file>

<file path=ppt/tags/tag368.xml><?xml version="1.0" encoding="utf-8"?>
<p:tagLst xmlns:p="http://schemas.openxmlformats.org/presentationml/2006/main">
  <p:tag name="AS_UNIQUEID" val="2245"/>
</p:tagLst>
</file>

<file path=ppt/tags/tag369.xml><?xml version="1.0" encoding="utf-8"?>
<p:tagLst xmlns:p="http://schemas.openxmlformats.org/presentationml/2006/main">
  <p:tag name="AS_UNIQUEID" val="2246"/>
</p:tagLst>
</file>

<file path=ppt/tags/tag37.xml><?xml version="1.0" encoding="utf-8"?>
<p:tagLst xmlns:p="http://schemas.openxmlformats.org/presentationml/2006/main">
  <p:tag name="AS_UNIQUEID" val="1686"/>
</p:tagLst>
</file>

<file path=ppt/tags/tag370.xml><?xml version="1.0" encoding="utf-8"?>
<p:tagLst xmlns:p="http://schemas.openxmlformats.org/presentationml/2006/main">
  <p:tag name="AS_UNIQUEID" val="2247"/>
</p:tagLst>
</file>

<file path=ppt/tags/tag371.xml><?xml version="1.0" encoding="utf-8"?>
<p:tagLst xmlns:p="http://schemas.openxmlformats.org/presentationml/2006/main">
  <p:tag name="AS_UNIQUEID" val="2248"/>
</p:tagLst>
</file>

<file path=ppt/tags/tag372.xml><?xml version="1.0" encoding="utf-8"?>
<p:tagLst xmlns:p="http://schemas.openxmlformats.org/presentationml/2006/main">
  <p:tag name="AS_UNIQUEID" val="2249"/>
</p:tagLst>
</file>

<file path=ppt/tags/tag373.xml><?xml version="1.0" encoding="utf-8"?>
<p:tagLst xmlns:p="http://schemas.openxmlformats.org/presentationml/2006/main">
  <p:tag name="AS_UNIQUEID" val="2250"/>
</p:tagLst>
</file>

<file path=ppt/tags/tag374.xml><?xml version="1.0" encoding="utf-8"?>
<p:tagLst xmlns:p="http://schemas.openxmlformats.org/presentationml/2006/main">
  <p:tag name="AS_UNIQUEID" val="2251"/>
</p:tagLst>
</file>

<file path=ppt/tags/tag375.xml><?xml version="1.0" encoding="utf-8"?>
<p:tagLst xmlns:p="http://schemas.openxmlformats.org/presentationml/2006/main">
  <p:tag name="AS_UNIQUEID" val="2252"/>
</p:tagLst>
</file>

<file path=ppt/tags/tag376.xml><?xml version="1.0" encoding="utf-8"?>
<p:tagLst xmlns:p="http://schemas.openxmlformats.org/presentationml/2006/main">
  <p:tag name="AS_UNIQUEID" val="2254"/>
</p:tagLst>
</file>

<file path=ppt/tags/tag377.xml><?xml version="1.0" encoding="utf-8"?>
<p:tagLst xmlns:p="http://schemas.openxmlformats.org/presentationml/2006/main">
  <p:tag name="AS_UNIQUEID" val="2244"/>
</p:tagLst>
</file>

<file path=ppt/tags/tag378.xml><?xml version="1.0" encoding="utf-8"?>
<p:tagLst xmlns:p="http://schemas.openxmlformats.org/presentationml/2006/main">
  <p:tag name="AS_UNIQUEID" val="2251"/>
</p:tagLst>
</file>

<file path=ppt/tags/tag379.xml><?xml version="1.0" encoding="utf-8"?>
<p:tagLst xmlns:p="http://schemas.openxmlformats.org/presentationml/2006/main">
  <p:tag name="AS_UNIQUEID" val="2256"/>
</p:tagLst>
</file>

<file path=ppt/tags/tag38.xml><?xml version="1.0" encoding="utf-8"?>
<p:tagLst xmlns:p="http://schemas.openxmlformats.org/presentationml/2006/main">
  <p:tag name="AS_UNIQUEID" val="1687"/>
</p:tagLst>
</file>

<file path=ppt/tags/tag380.xml><?xml version="1.0" encoding="utf-8"?>
<p:tagLst xmlns:p="http://schemas.openxmlformats.org/presentationml/2006/main">
  <p:tag name="AS_UNIQUEID" val="2257"/>
</p:tagLst>
</file>

<file path=ppt/tags/tag381.xml><?xml version="1.0" encoding="utf-8"?>
<p:tagLst xmlns:p="http://schemas.openxmlformats.org/presentationml/2006/main">
  <p:tag name="AS_UNIQUEID" val="2258"/>
</p:tagLst>
</file>

<file path=ppt/tags/tag382.xml><?xml version="1.0" encoding="utf-8"?>
<p:tagLst xmlns:p="http://schemas.openxmlformats.org/presentationml/2006/main">
  <p:tag name="AS_UNIQUEID" val="2259"/>
</p:tagLst>
</file>

<file path=ppt/tags/tag383.xml><?xml version="1.0" encoding="utf-8"?>
<p:tagLst xmlns:p="http://schemas.openxmlformats.org/presentationml/2006/main">
  <p:tag name="AS_UNIQUEID" val="2260"/>
</p:tagLst>
</file>

<file path=ppt/tags/tag384.xml><?xml version="1.0" encoding="utf-8"?>
<p:tagLst xmlns:p="http://schemas.openxmlformats.org/presentationml/2006/main">
  <p:tag name="AS_UNIQUEID" val="2261"/>
</p:tagLst>
</file>

<file path=ppt/tags/tag385.xml><?xml version="1.0" encoding="utf-8"?>
<p:tagLst xmlns:p="http://schemas.openxmlformats.org/presentationml/2006/main">
  <p:tag name="AS_UNIQUEID" val="2267"/>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general"/>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 name="WM_BEAUTIFY_SHAPE_IDENTITY" val="{7f7c47fa-2620-418e-8d24-b8f04194bcb4}"/>
</p:tagLst>
</file>

<file path=ppt/tags/tag386.xml><?xml version="1.0" encoding="utf-8"?>
<p:tagLst xmlns:p="http://schemas.openxmlformats.org/presentationml/2006/main">
  <p:tag name="AS_UNIQUEID" val="2268"/>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general"/>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 name="WM_BEAUTIFY_SHAPE_IDENTITY" val="{0d82b702-9bc5-4709-85fe-c94541d13732}"/>
</p:tagLst>
</file>

<file path=ppt/tags/tag387.xml><?xml version="1.0" encoding="utf-8"?>
<p:tagLst xmlns:p="http://schemas.openxmlformats.org/presentationml/2006/main">
  <p:tag name="AS_UNIQUEID" val="2269"/>
</p:tagLst>
</file>

<file path=ppt/tags/tag388.xml><?xml version="1.0" encoding="utf-8"?>
<p:tagLst xmlns:p="http://schemas.openxmlformats.org/presentationml/2006/main">
  <p:tag name="AS_UNIQUEID" val="2270"/>
</p:tagLst>
</file>

<file path=ppt/tags/tag389.xml><?xml version="1.0" encoding="utf-8"?>
<p:tagLst xmlns:p="http://schemas.openxmlformats.org/presentationml/2006/main">
  <p:tag name="AS_UNIQUEID" val="2271"/>
</p:tagLst>
</file>

<file path=ppt/tags/tag39.xml><?xml version="1.0" encoding="utf-8"?>
<p:tagLst xmlns:p="http://schemas.openxmlformats.org/presentationml/2006/main">
  <p:tag name="AS_UNIQUEID" val="1689"/>
  <p:tag name="KSO_WM_ASSEMBLE_CHIP_INDEX" val="2161103c92a94fa88d0840febb5abdd0"/>
  <p:tag name="KSO_WM_BEAUTIFY_FLAG" val="#wm#"/>
  <p:tag name="KSO_WM_CHIP_FILLAREA_FILL_RULE" val="{&quot;fill_align&quot;:&quot;rm&quot;,&quot;fill_effect&quot;:[],&quot;fill_mode&quot;:&quot;adaptive&quot;,&quot;sacle_strategy&quot;:&quot;stretch&quot;}"/>
  <p:tag name="KSO_WM_CHIP_GROUPID" val="5f7039e2747e3ea6e2929517"/>
  <p:tag name="KSO_WM_CHIP_XID" val="5f7039e2747e3ea6e2929519"/>
  <p:tag name="KSO_WM_TAG_VERSION" val="1.0"/>
  <p:tag name="KSO_WM_TEMPLATE_CATEGORY" val="chip"/>
  <p:tag name="KSO_WM_TEMPLATE_INDEX" val="20211539"/>
  <p:tag name="KSO_WM_UNIT_COMPATIBLE" val="0"/>
  <p:tag name="KSO_WM_UNIT_DEC_AREA_ID" val="5b59dfbf373849d2a297126629a46530"/>
  <p:tag name="KSO_WM_UNIT_DECORATE_INFO" val=""/>
  <p:tag name="KSO_WM_UNIT_DIAGRAM_ISNUMVISUAL" val="0"/>
  <p:tag name="KSO_WM_UNIT_DIAGRAM_ISREFERUNIT" val="0"/>
  <p:tag name="KSO_WM_UNIT_HIGHLIGHT" val="0"/>
  <p:tag name="KSO_WM_UNIT_ID" val="chip20211539_2*i*1"/>
  <p:tag name="KSO_WM_UNIT_INDEX" val="1"/>
  <p:tag name="KSO_WM_UNIT_LAYERLEVEL" val="1"/>
  <p:tag name="KSO_WM_UNIT_SM_LIMIT_TYPE" val=""/>
  <p:tag name="KSO_WM_UNIT_SUBTYPE" val="u"/>
  <p:tag name="KSO_WM_UNIT_TYPE" val="i"/>
</p:tagLst>
</file>

<file path=ppt/tags/tag390.xml><?xml version="1.0" encoding="utf-8"?>
<p:tagLst xmlns:p="http://schemas.openxmlformats.org/presentationml/2006/main">
  <p:tag name="AS_UNIQUEID" val="2272"/>
</p:tagLst>
</file>

<file path=ppt/tags/tag391.xml><?xml version="1.0" encoding="utf-8"?>
<p:tagLst xmlns:p="http://schemas.openxmlformats.org/presentationml/2006/main">
  <p:tag name="AS_UNIQUEID" val="2273"/>
</p:tagLst>
</file>

<file path=ppt/tags/tag392.xml><?xml version="1.0" encoding="utf-8"?>
<p:tagLst xmlns:p="http://schemas.openxmlformats.org/presentationml/2006/main">
  <p:tag name="AS_UNIQUEID" val="2274"/>
</p:tagLst>
</file>

<file path=ppt/tags/tag393.xml><?xml version="1.0" encoding="utf-8"?>
<p:tagLst xmlns:p="http://schemas.openxmlformats.org/presentationml/2006/main">
  <p:tag name="AS_UNIQUEID" val="2275"/>
</p:tagLst>
</file>

<file path=ppt/tags/tag394.xml><?xml version="1.0" encoding="utf-8"?>
<p:tagLst xmlns:p="http://schemas.openxmlformats.org/presentationml/2006/main">
  <p:tag name="AS_UNIQUEID" val="2277"/>
</p:tagLst>
</file>

<file path=ppt/tags/tag395.xml><?xml version="1.0" encoding="utf-8"?>
<p:tagLst xmlns:p="http://schemas.openxmlformats.org/presentationml/2006/main">
  <p:tag name="AS_UNIQUEID" val="2278"/>
</p:tagLst>
</file>

<file path=ppt/tags/tag396.xml><?xml version="1.0" encoding="utf-8"?>
<p:tagLst xmlns:p="http://schemas.openxmlformats.org/presentationml/2006/main">
  <p:tag name="AS_UNIQUEID" val="2279"/>
</p:tagLst>
</file>

<file path=ppt/tags/tag397.xml><?xml version="1.0" encoding="utf-8"?>
<p:tagLst xmlns:p="http://schemas.openxmlformats.org/presentationml/2006/main">
  <p:tag name="AS_UNIQUEID" val="2280"/>
</p:tagLst>
</file>

<file path=ppt/tags/tag398.xml><?xml version="1.0" encoding="utf-8"?>
<p:tagLst xmlns:p="http://schemas.openxmlformats.org/presentationml/2006/main">
  <p:tag name="KSO_WM_SLIDE_BACKGROUND_TYPE" val="general"/>
  <p:tag name="KSO_WM_SLIDE_BK_DARK_LIGHT" val=""/>
  <p:tag name="KSO_WM_SPECIAL_SOURCE" val="bdnull"/>
</p:tagLst>
</file>

<file path=ppt/tags/tag399.xml><?xml version="1.0" encoding="utf-8"?>
<p:tagLst xmlns:p="http://schemas.openxmlformats.org/presentationml/2006/main">
  <p:tag name="AS_UNIQUEID" val="2282"/>
</p:tagLst>
</file>

<file path=ppt/tags/tag4.xml><?xml version="1.0" encoding="utf-8"?>
<p:tagLst xmlns:p="http://schemas.openxmlformats.org/presentationml/2006/main">
  <p:tag name="AS_UNIQUEID" val="1649"/>
</p:tagLst>
</file>

<file path=ppt/tags/tag40.xml><?xml version="1.0" encoding="utf-8"?>
<p:tagLst xmlns:p="http://schemas.openxmlformats.org/presentationml/2006/main">
  <p:tag name="AS_UNIQUEID" val="1690"/>
  <p:tag name="KSO_WM_ASSEMBLE_CHIP_INDEX" val="79c7b9945e644366b09c1abba9d6ef45"/>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00fa947fa1a9432e85a89f1a32496e1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400.xml><?xml version="1.0" encoding="utf-8"?>
<p:tagLst xmlns:p="http://schemas.openxmlformats.org/presentationml/2006/main">
  <p:tag name="AS_UNIQUEID" val="2283"/>
</p:tagLst>
</file>

<file path=ppt/tags/tag401.xml><?xml version="1.0" encoding="utf-8"?>
<p:tagLst xmlns:p="http://schemas.openxmlformats.org/presentationml/2006/main">
  <p:tag name="AS_UNIQUEID" val="2284"/>
</p:tagLst>
</file>

<file path=ppt/tags/tag402.xml><?xml version="1.0" encoding="utf-8"?>
<p:tagLst xmlns:p="http://schemas.openxmlformats.org/presentationml/2006/main">
  <p:tag name="AS_UNIQUEID" val="2285"/>
</p:tagLst>
</file>

<file path=ppt/tags/tag403.xml><?xml version="1.0" encoding="utf-8"?>
<p:tagLst xmlns:p="http://schemas.openxmlformats.org/presentationml/2006/main">
  <p:tag name="AS_UNIQUEID" val="2286"/>
</p:tagLst>
</file>

<file path=ppt/tags/tag404.xml><?xml version="1.0" encoding="utf-8"?>
<p:tagLst xmlns:p="http://schemas.openxmlformats.org/presentationml/2006/main">
  <p:tag name="AS_UNIQUEID" val="2287"/>
</p:tagLst>
</file>

<file path=ppt/tags/tag405.xml><?xml version="1.0" encoding="utf-8"?>
<p:tagLst xmlns:p="http://schemas.openxmlformats.org/presentationml/2006/main">
  <p:tag name="KSO_WM_SPECIAL_SOURCE" val="bdnull"/>
</p:tagLst>
</file>

<file path=ppt/tags/tag406.xml><?xml version="1.0" encoding="utf-8"?>
<p:tagLst xmlns:p="http://schemas.openxmlformats.org/presentationml/2006/main">
  <p:tag name="AS_UNIQUEID" val="2289"/>
</p:tagLst>
</file>

<file path=ppt/tags/tag407.xml><?xml version="1.0" encoding="utf-8"?>
<p:tagLst xmlns:p="http://schemas.openxmlformats.org/presentationml/2006/main">
  <p:tag name="AS_UNIQUEID" val="2290"/>
</p:tagLst>
</file>

<file path=ppt/tags/tag408.xml><?xml version="1.0" encoding="utf-8"?>
<p:tagLst xmlns:p="http://schemas.openxmlformats.org/presentationml/2006/main">
  <p:tag name="AS_UNIQUEID" val="2291"/>
</p:tagLst>
</file>

<file path=ppt/tags/tag409.xml><?xml version="1.0" encoding="utf-8"?>
<p:tagLst xmlns:p="http://schemas.openxmlformats.org/presentationml/2006/main">
  <p:tag name="AS_UNIQUEID" val="2292"/>
</p:tagLst>
</file>

<file path=ppt/tags/tag41.xml><?xml version="1.0" encoding="utf-8"?>
<p:tagLst xmlns:p="http://schemas.openxmlformats.org/presentationml/2006/main">
  <p:tag name="AS_UNIQUEID" val="1691"/>
</p:tagLst>
</file>

<file path=ppt/tags/tag410.xml><?xml version="1.0" encoding="utf-8"?>
<p:tagLst xmlns:p="http://schemas.openxmlformats.org/presentationml/2006/main">
  <p:tag name="AS_UNIQUEID" val="2293"/>
</p:tagLst>
</file>

<file path=ppt/tags/tag411.xml><?xml version="1.0" encoding="utf-8"?>
<p:tagLst xmlns:p="http://schemas.openxmlformats.org/presentationml/2006/main">
  <p:tag name="AS_UNIQUEID" val="2294"/>
</p:tagLst>
</file>

<file path=ppt/tags/tag412.xml><?xml version="1.0" encoding="utf-8"?>
<p:tagLst xmlns:p="http://schemas.openxmlformats.org/presentationml/2006/main">
  <p:tag name="AS_UNIQUEID" val="2295"/>
</p:tagLst>
</file>

<file path=ppt/tags/tag413.xml><?xml version="1.0" encoding="utf-8"?>
<p:tagLst xmlns:p="http://schemas.openxmlformats.org/presentationml/2006/main">
  <p:tag name="AS_UNIQUEID" val="2296"/>
</p:tagLst>
</file>

<file path=ppt/tags/tag414.xml><?xml version="1.0" encoding="utf-8"?>
<p:tagLst xmlns:p="http://schemas.openxmlformats.org/presentationml/2006/main">
  <p:tag name="AS_UNIQUEID" val="2297"/>
</p:tagLst>
</file>

<file path=ppt/tags/tag415.xml><?xml version="1.0" encoding="utf-8"?>
<p:tagLst xmlns:p="http://schemas.openxmlformats.org/presentationml/2006/main">
  <p:tag name="AS_UNIQUEID" val="2298"/>
</p:tagLst>
</file>

<file path=ppt/tags/tag416.xml><?xml version="1.0" encoding="utf-8"?>
<p:tagLst xmlns:p="http://schemas.openxmlformats.org/presentationml/2006/main">
  <p:tag name="AS_UNIQUEID" val="2299"/>
</p:tagLst>
</file>

<file path=ppt/tags/tag417.xml><?xml version="1.0" encoding="utf-8"?>
<p:tagLst xmlns:p="http://schemas.openxmlformats.org/presentationml/2006/main">
  <p:tag name="AS_UNIQUEID" val="2301"/>
</p:tagLst>
</file>

<file path=ppt/tags/tag418.xml><?xml version="1.0" encoding="utf-8"?>
<p:tagLst xmlns:p="http://schemas.openxmlformats.org/presentationml/2006/main">
  <p:tag name="AS_UNIQUEID" val="2302"/>
</p:tagLst>
</file>

<file path=ppt/tags/tag419.xml><?xml version="1.0" encoding="utf-8"?>
<p:tagLst xmlns:p="http://schemas.openxmlformats.org/presentationml/2006/main">
  <p:tag name="AS_UNIQUEID" val="2303"/>
</p:tagLst>
</file>

<file path=ppt/tags/tag42.xml><?xml version="1.0" encoding="utf-8"?>
<p:tagLst xmlns:p="http://schemas.openxmlformats.org/presentationml/2006/main">
  <p:tag name="AS_UNIQUEID" val="1692"/>
</p:tagLst>
</file>

<file path=ppt/tags/tag420.xml><?xml version="1.0" encoding="utf-8"?>
<p:tagLst xmlns:p="http://schemas.openxmlformats.org/presentationml/2006/main">
  <p:tag name="AS_UNIQUEID" val="2304"/>
</p:tagLst>
</file>

<file path=ppt/tags/tag421.xml><?xml version="1.0" encoding="utf-8"?>
<p:tagLst xmlns:p="http://schemas.openxmlformats.org/presentationml/2006/main">
  <p:tag name="AS_UNIQUEID" val="2305"/>
</p:tagLst>
</file>

<file path=ppt/tags/tag422.xml><?xml version="1.0" encoding="utf-8"?>
<p:tagLst xmlns:p="http://schemas.openxmlformats.org/presentationml/2006/main">
  <p:tag name="AS_UNIQUEID" val="2306"/>
</p:tagLst>
</file>

<file path=ppt/tags/tag423.xml><?xml version="1.0" encoding="utf-8"?>
<p:tagLst xmlns:p="http://schemas.openxmlformats.org/presentationml/2006/main">
  <p:tag name="AS_UNIQUEID" val="1579"/>
</p:tagLst>
</file>

<file path=ppt/tags/tag424.xml><?xml version="1.0" encoding="utf-8"?>
<p:tagLst xmlns:p="http://schemas.openxmlformats.org/presentationml/2006/main">
  <p:tag name="AS_UNIQUEID" val="1580"/>
</p:tagLst>
</file>

<file path=ppt/tags/tag425.xml><?xml version="1.0" encoding="utf-8"?>
<p:tagLst xmlns:p="http://schemas.openxmlformats.org/presentationml/2006/main">
  <p:tag name="AS_UNIQUEID" val="1581"/>
</p:tagLst>
</file>

<file path=ppt/tags/tag426.xml><?xml version="1.0" encoding="utf-8"?>
<p:tagLst xmlns:p="http://schemas.openxmlformats.org/presentationml/2006/main">
  <p:tag name="AS_UNIQUEID" val="1582"/>
</p:tagLst>
</file>

<file path=ppt/tags/tag427.xml><?xml version="1.0" encoding="utf-8"?>
<p:tagLst xmlns:p="http://schemas.openxmlformats.org/presentationml/2006/main">
  <p:tag name="AS_UNIQUEID" val="1583"/>
</p:tagLst>
</file>

<file path=ppt/tags/tag428.xml><?xml version="1.0" encoding="utf-8"?>
<p:tagLst xmlns:p="http://schemas.openxmlformats.org/presentationml/2006/main">
  <p:tag name="AS_UNIQUEID" val="1584"/>
</p:tagLst>
</file>

<file path=ppt/tags/tag429.xml><?xml version="1.0" encoding="utf-8"?>
<p:tagLst xmlns:p="http://schemas.openxmlformats.org/presentationml/2006/main">
  <p:tag name="AS_UNIQUEID" val="1585"/>
</p:tagLst>
</file>

<file path=ppt/tags/tag43.xml><?xml version="1.0" encoding="utf-8"?>
<p:tagLst xmlns:p="http://schemas.openxmlformats.org/presentationml/2006/main">
  <p:tag name="AS_UNIQUEID" val="1693"/>
</p:tagLst>
</file>

<file path=ppt/tags/tag430.xml><?xml version="1.0" encoding="utf-8"?>
<p:tagLst xmlns:p="http://schemas.openxmlformats.org/presentationml/2006/main">
  <p:tag name="AS_UNIQUEID" val="1592"/>
</p:tagLst>
</file>

<file path=ppt/tags/tag431.xml><?xml version="1.0" encoding="utf-8"?>
<p:tagLst xmlns:p="http://schemas.openxmlformats.org/presentationml/2006/main">
  <p:tag name="AS_UNIQUEID" val="1593"/>
</p:tagLst>
</file>

<file path=ppt/tags/tag432.xml><?xml version="1.0" encoding="utf-8"?>
<p:tagLst xmlns:p="http://schemas.openxmlformats.org/presentationml/2006/main">
  <p:tag name="AS_UNIQUEID" val="1594"/>
</p:tagLst>
</file>

<file path=ppt/tags/tag433.xml><?xml version="1.0" encoding="utf-8"?>
<p:tagLst xmlns:p="http://schemas.openxmlformats.org/presentationml/2006/main">
  <p:tag name="AS_UNIQUEID" val="1595"/>
</p:tagLst>
</file>

<file path=ppt/tags/tag434.xml><?xml version="1.0" encoding="utf-8"?>
<p:tagLst xmlns:p="http://schemas.openxmlformats.org/presentationml/2006/main">
  <p:tag name="AS_UNIQUEID" val="1596"/>
</p:tagLst>
</file>

<file path=ppt/tags/tag435.xml><?xml version="1.0" encoding="utf-8"?>
<p:tagLst xmlns:p="http://schemas.openxmlformats.org/presentationml/2006/main">
  <p:tag name="AS_UNIQUEID" val="1597"/>
</p:tagLst>
</file>

<file path=ppt/tags/tag436.xml><?xml version="1.0" encoding="utf-8"?>
<p:tagLst xmlns:p="http://schemas.openxmlformats.org/presentationml/2006/main">
  <p:tag name="AS_UNIQUEID" val="1598"/>
</p:tagLst>
</file>

<file path=ppt/tags/tag437.xml><?xml version="1.0" encoding="utf-8"?>
<p:tagLst xmlns:p="http://schemas.openxmlformats.org/presentationml/2006/main">
  <p:tag name="AS_UNIQUEID" val="1599"/>
</p:tagLst>
</file>

<file path=ppt/tags/tag438.xml><?xml version="1.0" encoding="utf-8"?>
<p:tagLst xmlns:p="http://schemas.openxmlformats.org/presentationml/2006/main">
  <p:tag name="AS_UNIQUEID" val="1600"/>
</p:tagLst>
</file>

<file path=ppt/tags/tag439.xml><?xml version="1.0" encoding="utf-8"?>
<p:tagLst xmlns:p="http://schemas.openxmlformats.org/presentationml/2006/main">
  <p:tag name="AS_UNIQUEID" val="1601"/>
</p:tagLst>
</file>

<file path=ppt/tags/tag44.xml><?xml version="1.0" encoding="utf-8"?>
<p:tagLst xmlns:p="http://schemas.openxmlformats.org/presentationml/2006/main">
  <p:tag name="AS_UNIQUEID" val="1694"/>
</p:tagLst>
</file>

<file path=ppt/tags/tag440.xml><?xml version="1.0" encoding="utf-8"?>
<p:tagLst xmlns:p="http://schemas.openxmlformats.org/presentationml/2006/main">
  <p:tag name="AS_UNIQUEID" val="1602"/>
</p:tagLst>
</file>

<file path=ppt/tags/tag441.xml><?xml version="1.0" encoding="utf-8"?>
<p:tagLst xmlns:p="http://schemas.openxmlformats.org/presentationml/2006/main">
  <p:tag name="AS_UNIQUEID" val="1603"/>
</p:tagLst>
</file>

<file path=ppt/tags/tag442.xml><?xml version="1.0" encoding="utf-8"?>
<p:tagLst xmlns:p="http://schemas.openxmlformats.org/presentationml/2006/main">
  <p:tag name="AS_UNIQUEID" val="1604"/>
</p:tagLst>
</file>

<file path=ppt/tags/tag443.xml><?xml version="1.0" encoding="utf-8"?>
<p:tagLst xmlns:p="http://schemas.openxmlformats.org/presentationml/2006/main">
  <p:tag name="AS_UNIQUEID" val="1605"/>
</p:tagLst>
</file>

<file path=ppt/tags/tag444.xml><?xml version="1.0" encoding="utf-8"?>
<p:tagLst xmlns:p="http://schemas.openxmlformats.org/presentationml/2006/main">
  <p:tag name="AS_UNIQUEID" val="1606"/>
</p:tagLst>
</file>

<file path=ppt/tags/tag445.xml><?xml version="1.0" encoding="utf-8"?>
<p:tagLst xmlns:p="http://schemas.openxmlformats.org/presentationml/2006/main">
  <p:tag name="AS_UNIQUEID" val="1607"/>
</p:tagLst>
</file>

<file path=ppt/tags/tag446.xml><?xml version="1.0" encoding="utf-8"?>
<p:tagLst xmlns:p="http://schemas.openxmlformats.org/presentationml/2006/main">
  <p:tag name="AS_UNIQUEID" val="1608"/>
</p:tagLst>
</file>

<file path=ppt/tags/tag447.xml><?xml version="1.0" encoding="utf-8"?>
<p:tagLst xmlns:p="http://schemas.openxmlformats.org/presentationml/2006/main">
  <p:tag name="AS_UNIQUEID" val="1609"/>
</p:tagLst>
</file>

<file path=ppt/tags/tag448.xml><?xml version="1.0" encoding="utf-8"?>
<p:tagLst xmlns:p="http://schemas.openxmlformats.org/presentationml/2006/main">
  <p:tag name="AS_UNIQUEID" val="1610"/>
</p:tagLst>
</file>

<file path=ppt/tags/tag449.xml><?xml version="1.0" encoding="utf-8"?>
<p:tagLst xmlns:p="http://schemas.openxmlformats.org/presentationml/2006/main">
  <p:tag name="AS_UNIQUEID" val="1611"/>
</p:tagLst>
</file>

<file path=ppt/tags/tag45.xml><?xml version="1.0" encoding="utf-8"?>
<p:tagLst xmlns:p="http://schemas.openxmlformats.org/presentationml/2006/main">
  <p:tag name="AS_UNIQUEID" val="1696"/>
</p:tagLst>
</file>

<file path=ppt/tags/tag450.xml><?xml version="1.0" encoding="utf-8"?>
<p:tagLst xmlns:p="http://schemas.openxmlformats.org/presentationml/2006/main">
  <p:tag name="AS_UNIQUEID" val="1612"/>
</p:tagLst>
</file>

<file path=ppt/tags/tag451.xml><?xml version="1.0" encoding="utf-8"?>
<p:tagLst xmlns:p="http://schemas.openxmlformats.org/presentationml/2006/main">
  <p:tag name="AS_UNIQUEID" val="2309"/>
</p:tagLst>
</file>

<file path=ppt/tags/tag452.xml><?xml version="1.0" encoding="utf-8"?>
<p:tagLst xmlns:p="http://schemas.openxmlformats.org/presentationml/2006/main">
  <p:tag name="AS_UNIQUEID" val="2310"/>
</p:tagLst>
</file>

<file path=ppt/tags/tag453.xml><?xml version="1.0" encoding="utf-8"?>
<p:tagLst xmlns:p="http://schemas.openxmlformats.org/presentationml/2006/main">
  <p:tag name="AS_UNIQUEID" val="2311"/>
</p:tagLst>
</file>

<file path=ppt/tags/tag454.xml><?xml version="1.0" encoding="utf-8"?>
<p:tagLst xmlns:p="http://schemas.openxmlformats.org/presentationml/2006/main">
  <p:tag name="AS_UNIQUEID" val="2312"/>
</p:tagLst>
</file>

<file path=ppt/tags/tag455.xml><?xml version="1.0" encoding="utf-8"?>
<p:tagLst xmlns:p="http://schemas.openxmlformats.org/presentationml/2006/main">
  <p:tag name="AS_UNIQUEID" val="2313"/>
</p:tagLst>
</file>

<file path=ppt/tags/tag456.xml><?xml version="1.0" encoding="utf-8"?>
<p:tagLst xmlns:p="http://schemas.openxmlformats.org/presentationml/2006/main">
  <p:tag name="AS_UNIQUEID" val="2314"/>
</p:tagLst>
</file>

<file path=ppt/tags/tag457.xml><?xml version="1.0" encoding="utf-8"?>
<p:tagLst xmlns:p="http://schemas.openxmlformats.org/presentationml/2006/main">
  <p:tag name="AS_UNIQUEID" val="2315"/>
</p:tagLst>
</file>

<file path=ppt/tags/tag458.xml><?xml version="1.0" encoding="utf-8"?>
<p:tagLst xmlns:p="http://schemas.openxmlformats.org/presentationml/2006/main">
  <p:tag name="AS_UNIQUEID" val="2316"/>
</p:tagLst>
</file>

<file path=ppt/tags/tag459.xml><?xml version="1.0" encoding="utf-8"?>
<p:tagLst xmlns:p="http://schemas.openxmlformats.org/presentationml/2006/main">
  <p:tag name="AS_UNIQUEID" val="2317"/>
</p:tagLst>
</file>

<file path=ppt/tags/tag46.xml><?xml version="1.0" encoding="utf-8"?>
<p:tagLst xmlns:p="http://schemas.openxmlformats.org/presentationml/2006/main">
  <p:tag name="AS_UNIQUEID" val="1697"/>
</p:tagLst>
</file>

<file path=ppt/tags/tag460.xml><?xml version="1.0" encoding="utf-8"?>
<p:tagLst xmlns:p="http://schemas.openxmlformats.org/presentationml/2006/main">
  <p:tag name="AS_UNIQUEID" val="2318"/>
</p:tagLst>
</file>

<file path=ppt/tags/tag461.xml><?xml version="1.0" encoding="utf-8"?>
<p:tagLst xmlns:p="http://schemas.openxmlformats.org/presentationml/2006/main">
  <p:tag name="AS_UNIQUEID" val="2319"/>
</p:tagLst>
</file>

<file path=ppt/tags/tag462.xml><?xml version="1.0" encoding="utf-8"?>
<p:tagLst xmlns:p="http://schemas.openxmlformats.org/presentationml/2006/main">
  <p:tag name="AS_UNIQUEID" val="2320"/>
</p:tagLst>
</file>

<file path=ppt/tags/tag463.xml><?xml version="1.0" encoding="utf-8"?>
<p:tagLst xmlns:p="http://schemas.openxmlformats.org/presentationml/2006/main">
  <p:tag name="AS_UNIQUEID" val="2321"/>
</p:tagLst>
</file>

<file path=ppt/tags/tag464.xml><?xml version="1.0" encoding="utf-8"?>
<p:tagLst xmlns:p="http://schemas.openxmlformats.org/presentationml/2006/main">
  <p:tag name="AS_UNIQUEID" val="2322"/>
</p:tagLst>
</file>

<file path=ppt/tags/tag465.xml><?xml version="1.0" encoding="utf-8"?>
<p:tagLst xmlns:p="http://schemas.openxmlformats.org/presentationml/2006/main">
  <p:tag name="AS_UNIQUEID" val="2323"/>
</p:tagLst>
</file>

<file path=ppt/tags/tag466.xml><?xml version="1.0" encoding="utf-8"?>
<p:tagLst xmlns:p="http://schemas.openxmlformats.org/presentationml/2006/main">
  <p:tag name="AS_UNIQUEID" val="2324"/>
</p:tagLst>
</file>

<file path=ppt/tags/tag467.xml><?xml version="1.0" encoding="utf-8"?>
<p:tagLst xmlns:p="http://schemas.openxmlformats.org/presentationml/2006/main">
  <p:tag name="AS_UNIQUEID" val="2325"/>
</p:tagLst>
</file>

<file path=ppt/tags/tag468.xml><?xml version="1.0" encoding="utf-8"?>
<p:tagLst xmlns:p="http://schemas.openxmlformats.org/presentationml/2006/main">
  <p:tag name="AS_UNIQUEID" val="2326"/>
</p:tagLst>
</file>

<file path=ppt/tags/tag469.xml><?xml version="1.0" encoding="utf-8"?>
<p:tagLst xmlns:p="http://schemas.openxmlformats.org/presentationml/2006/main">
  <p:tag name="AS_UNIQUEID" val="2327"/>
</p:tagLst>
</file>

<file path=ppt/tags/tag47.xml><?xml version="1.0" encoding="utf-8"?>
<p:tagLst xmlns:p="http://schemas.openxmlformats.org/presentationml/2006/main">
  <p:tag name="AS_UNIQUEID" val="1698"/>
</p:tagLst>
</file>

<file path=ppt/tags/tag470.xml><?xml version="1.0" encoding="utf-8"?>
<p:tagLst xmlns:p="http://schemas.openxmlformats.org/presentationml/2006/main">
  <p:tag name="AS_UNIQUEID" val="2328"/>
</p:tagLst>
</file>

<file path=ppt/tags/tag471.xml><?xml version="1.0" encoding="utf-8"?>
<p:tagLst xmlns:p="http://schemas.openxmlformats.org/presentationml/2006/main">
  <p:tag name="AS_UNIQUEID" val="2329"/>
</p:tagLst>
</file>

<file path=ppt/tags/tag472.xml><?xml version="1.0" encoding="utf-8"?>
<p:tagLst xmlns:p="http://schemas.openxmlformats.org/presentationml/2006/main">
  <p:tag name="AS_UNIQUEID" val="2330"/>
</p:tagLst>
</file>

<file path=ppt/tags/tag473.xml><?xml version="1.0" encoding="utf-8"?>
<p:tagLst xmlns:p="http://schemas.openxmlformats.org/presentationml/2006/main">
  <p:tag name="AS_UNIQUEID" val="2331"/>
</p:tagLst>
</file>

<file path=ppt/tags/tag474.xml><?xml version="1.0" encoding="utf-8"?>
<p:tagLst xmlns:p="http://schemas.openxmlformats.org/presentationml/2006/main">
  <p:tag name="AS_UNIQUEID" val="2332"/>
</p:tagLst>
</file>

<file path=ppt/tags/tag475.xml><?xml version="1.0" encoding="utf-8"?>
<p:tagLst xmlns:p="http://schemas.openxmlformats.org/presentationml/2006/main">
  <p:tag name="AS_UNIQUEID" val="2333"/>
</p:tagLst>
</file>

<file path=ppt/tags/tag476.xml><?xml version="1.0" encoding="utf-8"?>
<p:tagLst xmlns:p="http://schemas.openxmlformats.org/presentationml/2006/main">
  <p:tag name="AS_UNIQUEID" val="2334"/>
</p:tagLst>
</file>

<file path=ppt/tags/tag477.xml><?xml version="1.0" encoding="utf-8"?>
<p:tagLst xmlns:p="http://schemas.openxmlformats.org/presentationml/2006/main">
  <p:tag name="AS_UNIQUEID" val="2335"/>
</p:tagLst>
</file>

<file path=ppt/tags/tag478.xml><?xml version="1.0" encoding="utf-8"?>
<p:tagLst xmlns:p="http://schemas.openxmlformats.org/presentationml/2006/main">
  <p:tag name="AS_UNIQUEID" val="1369"/>
</p:tagLst>
</file>

<file path=ppt/tags/tag479.xml><?xml version="1.0" encoding="utf-8"?>
<p:tagLst xmlns:p="http://schemas.openxmlformats.org/presentationml/2006/main">
  <p:tag name="AS_UNIQUEID" val="1370"/>
</p:tagLst>
</file>

<file path=ppt/tags/tag48.xml><?xml version="1.0" encoding="utf-8"?>
<p:tagLst xmlns:p="http://schemas.openxmlformats.org/presentationml/2006/main">
  <p:tag name="AS_UNIQUEID" val="1700"/>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480.xml><?xml version="1.0" encoding="utf-8"?>
<p:tagLst xmlns:p="http://schemas.openxmlformats.org/presentationml/2006/main">
  <p:tag name="AS_UNIQUEID" val="1371"/>
</p:tagLst>
</file>

<file path=ppt/tags/tag481.xml><?xml version="1.0" encoding="utf-8"?>
<p:tagLst xmlns:p="http://schemas.openxmlformats.org/presentationml/2006/main">
  <p:tag name="AS_UNIQUEID" val="1372"/>
</p:tagLst>
</file>

<file path=ppt/tags/tag482.xml><?xml version="1.0" encoding="utf-8"?>
<p:tagLst xmlns:p="http://schemas.openxmlformats.org/presentationml/2006/main">
  <p:tag name="AS_UNIQUEID" val="1373"/>
</p:tagLst>
</file>

<file path=ppt/tags/tag483.xml><?xml version="1.0" encoding="utf-8"?>
<p:tagLst xmlns:p="http://schemas.openxmlformats.org/presentationml/2006/main">
  <p:tag name="AS_UNIQUEID" val="1374"/>
</p:tagLst>
</file>

<file path=ppt/tags/tag484.xml><?xml version="1.0" encoding="utf-8"?>
<p:tagLst xmlns:p="http://schemas.openxmlformats.org/presentationml/2006/main">
  <p:tag name="AS_UNIQUEID" val="1375"/>
</p:tagLst>
</file>

<file path=ppt/tags/tag485.xml><?xml version="1.0" encoding="utf-8"?>
<p:tagLst xmlns:p="http://schemas.openxmlformats.org/presentationml/2006/main">
  <p:tag name="AS_UNIQUEID" val="1376"/>
</p:tagLst>
</file>

<file path=ppt/tags/tag486.xml><?xml version="1.0" encoding="utf-8"?>
<p:tagLst xmlns:p="http://schemas.openxmlformats.org/presentationml/2006/main">
  <p:tag name="AS_UNIQUEID" val="1377"/>
</p:tagLst>
</file>

<file path=ppt/tags/tag487.xml><?xml version="1.0" encoding="utf-8"?>
<p:tagLst xmlns:p="http://schemas.openxmlformats.org/presentationml/2006/main">
  <p:tag name="AS_UNIQUEID" val="1378"/>
</p:tagLst>
</file>

<file path=ppt/tags/tag488.xml><?xml version="1.0" encoding="utf-8"?>
<p:tagLst xmlns:p="http://schemas.openxmlformats.org/presentationml/2006/main">
  <p:tag name="AS_UNIQUEID" val="1379"/>
</p:tagLst>
</file>

<file path=ppt/tags/tag489.xml><?xml version="1.0" encoding="utf-8"?>
<p:tagLst xmlns:p="http://schemas.openxmlformats.org/presentationml/2006/main">
  <p:tag name="AS_UNIQUEID" val="1380"/>
</p:tagLst>
</file>

<file path=ppt/tags/tag49.xml><?xml version="1.0" encoding="utf-8"?>
<p:tagLst xmlns:p="http://schemas.openxmlformats.org/presentationml/2006/main">
  <p:tag name="AS_UNIQUEID" val="1701"/>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490.xml><?xml version="1.0" encoding="utf-8"?>
<p:tagLst xmlns:p="http://schemas.openxmlformats.org/presentationml/2006/main">
  <p:tag name="AS_UNIQUEID" val="1381"/>
</p:tagLst>
</file>

<file path=ppt/tags/tag491.xml><?xml version="1.0" encoding="utf-8"?>
<p:tagLst xmlns:p="http://schemas.openxmlformats.org/presentationml/2006/main">
  <p:tag name="AS_UNIQUEID" val="1382"/>
</p:tagLst>
</file>

<file path=ppt/tags/tag492.xml><?xml version="1.0" encoding="utf-8"?>
<p:tagLst xmlns:p="http://schemas.openxmlformats.org/presentationml/2006/main">
  <p:tag name="AS_UNIQUEID" val="1383"/>
</p:tagLst>
</file>

<file path=ppt/tags/tag493.xml><?xml version="1.0" encoding="utf-8"?>
<p:tagLst xmlns:p="http://schemas.openxmlformats.org/presentationml/2006/main">
  <p:tag name="AS_UNIQUEID" val="1384"/>
</p:tagLst>
</file>

<file path=ppt/tags/tag494.xml><?xml version="1.0" encoding="utf-8"?>
<p:tagLst xmlns:p="http://schemas.openxmlformats.org/presentationml/2006/main">
  <p:tag name="AS_UNIQUEID" val="1385"/>
</p:tagLst>
</file>

<file path=ppt/tags/tag495.xml><?xml version="1.0" encoding="utf-8"?>
<p:tagLst xmlns:p="http://schemas.openxmlformats.org/presentationml/2006/main">
  <p:tag name="AS_UNIQUEID" val="1386"/>
</p:tagLst>
</file>

<file path=ppt/tags/tag496.xml><?xml version="1.0" encoding="utf-8"?>
<p:tagLst xmlns:p="http://schemas.openxmlformats.org/presentationml/2006/main">
  <p:tag name="AS_UNIQUEID" val="1387"/>
</p:tagLst>
</file>

<file path=ppt/tags/tag497.xml><?xml version="1.0" encoding="utf-8"?>
<p:tagLst xmlns:p="http://schemas.openxmlformats.org/presentationml/2006/main">
  <p:tag name="AS_UNIQUEID" val="1388"/>
</p:tagLst>
</file>

<file path=ppt/tags/tag498.xml><?xml version="1.0" encoding="utf-8"?>
<p:tagLst xmlns:p="http://schemas.openxmlformats.org/presentationml/2006/main">
  <p:tag name="AS_UNIQUEID" val="1389"/>
</p:tagLst>
</file>

<file path=ppt/tags/tag499.xml><?xml version="1.0" encoding="utf-8"?>
<p:tagLst xmlns:p="http://schemas.openxmlformats.org/presentationml/2006/main">
  <p:tag name="AS_UNIQUEID" val="1390"/>
</p:tagLst>
</file>

<file path=ppt/tags/tag5.xml><?xml version="1.0" encoding="utf-8"?>
<p:tagLst xmlns:p="http://schemas.openxmlformats.org/presentationml/2006/main">
  <p:tag name="AS_UNIQUEID" val="1650"/>
  <p:tag name="KSO_WM_ASSEMBLE_CHIP_INDEX" val="ae2f7d2fe6504a9ea3f876e06cba696b"/>
  <p:tag name="KSO_WM_BEAUTIFY_FLAG" val="#wm#"/>
  <p:tag name="KSO_WM_CHIP_FILLAREA_FILL_RULE" val="{&quot;fill_align&quot;:&quot;cm&quot;,&quot;fill_mode&quot;:&quot;adaptive&quot;,&quot;sacle_strategy&quot;:&quot;smart&quot;}"/>
  <p:tag name="KSO_WM_CHIP_GROUPID" val="5ebf447c0ac41c4a0a5257dd"/>
  <p:tag name="KSO_WM_CHIP_XID" val="5ebf447c0ac41c4a0a5257de"/>
  <p:tag name="KSO_WM_TAG_VERSION" val="1.0"/>
  <p:tag name="KSO_WM_TEMPLATE_ASSEMBLE_GROUPID" val="5f70988f0ff15d9a40ec1d29"/>
  <p:tag name="KSO_WM_TEMPLATE_ASSEMBLE_XID" val="5f70988f0ff15d9a40ec1d29"/>
  <p:tag name="KSO_WM_TEMPLATE_CATEGORY" val="custom"/>
  <p:tag name="KSO_WM_TEMPLATE_INDEX" val="20211539"/>
  <p:tag name="KSO_WM_UNIT_BLOCK" val="0"/>
  <p:tag name="KSO_WM_UNIT_COMPATIBLE" val="0"/>
  <p:tag name="KSO_WM_UNIT_DEC_AREA_ID" val="9fd9988c886c4f01acb71cd43fe241ec"/>
  <p:tag name="KSO_WM_UNIT_DEFAULT_FONT" val="18;24;2"/>
  <p:tag name="KSO_WM_UNIT_DIAGRAM_ISNUMVISUAL" val="0"/>
  <p:tag name="KSO_WM_UNIT_DIAGRAM_ISREFERUNIT" val="0"/>
  <p:tag name="KSO_WM_UNIT_HIGHLIGHT" val="0"/>
  <p:tag name="KSO_WM_UNIT_ID" val="custom20211539_1*b*1"/>
  <p:tag name="KSO_WM_UNIT_INDEX" val="1"/>
  <p:tag name="KSO_WM_UNIT_ISCONTENTSTITLE" val="0"/>
  <p:tag name="KSO_WM_UNIT_ISNUMDGMTITLE" val="0"/>
  <p:tag name="KSO_WM_UNIT_LAYERLEVEL" val="1"/>
  <p:tag name="KSO_WM_UNIT_NOCLEAR" val="0"/>
  <p:tag name="KSO_WM_UNIT_PRESET_TEXT" val="单/击/此/处/添/加/副/标/题/内/容"/>
  <p:tag name="KSO_WM_UNIT_TEXT_FILL_FORE_SCHEMECOLOR_INDEX" val="13"/>
  <p:tag name="KSO_WM_UNIT_TEXT_FILL_FORE_SCHEMECOLOR_INDEX_BRIGHTNESS" val="0.35"/>
  <p:tag name="KSO_WM_UNIT_TEXT_FILL_TYPE" val="1"/>
  <p:tag name="KSO_WM_UNIT_TYPE" val="b"/>
  <p:tag name="KSO_WM_UNIT_VALUE" val="19"/>
</p:tagLst>
</file>

<file path=ppt/tags/tag50.xml><?xml version="1.0" encoding="utf-8"?>
<p:tagLst xmlns:p="http://schemas.openxmlformats.org/presentationml/2006/main">
  <p:tag name="AS_UNIQUEID" val="1702"/>
</p:tagLst>
</file>

<file path=ppt/tags/tag500.xml><?xml version="1.0" encoding="utf-8"?>
<p:tagLst xmlns:p="http://schemas.openxmlformats.org/presentationml/2006/main">
  <p:tag name="AS_UNIQUEID" val="1391"/>
</p:tagLst>
</file>

<file path=ppt/tags/tag501.xml><?xml version="1.0" encoding="utf-8"?>
<p:tagLst xmlns:p="http://schemas.openxmlformats.org/presentationml/2006/main">
  <p:tag name="AS_UNIQUEID" val="1614"/>
</p:tagLst>
</file>

<file path=ppt/tags/tag502.xml><?xml version="1.0" encoding="utf-8"?>
<p:tagLst xmlns:p="http://schemas.openxmlformats.org/presentationml/2006/main">
  <p:tag name="AS_UNIQUEID" val="1615"/>
</p:tagLst>
</file>

<file path=ppt/tags/tag503.xml><?xml version="1.0" encoding="utf-8"?>
<p:tagLst xmlns:p="http://schemas.openxmlformats.org/presentationml/2006/main">
  <p:tag name="AS_UNIQUEID" val="1616"/>
</p:tagLst>
</file>

<file path=ppt/tags/tag504.xml><?xml version="1.0" encoding="utf-8"?>
<p:tagLst xmlns:p="http://schemas.openxmlformats.org/presentationml/2006/main">
  <p:tag name="AS_UNIQUEID" val="1617"/>
</p:tagLst>
</file>

<file path=ppt/tags/tag505.xml><?xml version="1.0" encoding="utf-8"?>
<p:tagLst xmlns:p="http://schemas.openxmlformats.org/presentationml/2006/main">
  <p:tag name="AS_UNIQUEID" val="1618"/>
</p:tagLst>
</file>

<file path=ppt/tags/tag506.xml><?xml version="1.0" encoding="utf-8"?>
<p:tagLst xmlns:p="http://schemas.openxmlformats.org/presentationml/2006/main">
  <p:tag name="AS_UNIQUEID" val="1619"/>
</p:tagLst>
</file>

<file path=ppt/tags/tag507.xml><?xml version="1.0" encoding="utf-8"?>
<p:tagLst xmlns:p="http://schemas.openxmlformats.org/presentationml/2006/main">
  <p:tag name="AS_UNIQUEID" val="1620"/>
</p:tagLst>
</file>

<file path=ppt/tags/tag508.xml><?xml version="1.0" encoding="utf-8"?>
<p:tagLst xmlns:p="http://schemas.openxmlformats.org/presentationml/2006/main">
  <p:tag name="AS_UNIQUEID" val="1621"/>
</p:tagLst>
</file>

<file path=ppt/tags/tag509.xml><?xml version="1.0" encoding="utf-8"?>
<p:tagLst xmlns:p="http://schemas.openxmlformats.org/presentationml/2006/main">
  <p:tag name="AS_UNIQUEID" val="1622"/>
</p:tagLst>
</file>

<file path=ppt/tags/tag51.xml><?xml version="1.0" encoding="utf-8"?>
<p:tagLst xmlns:p="http://schemas.openxmlformats.org/presentationml/2006/main">
  <p:tag name="AS_UNIQUEID" val="1703"/>
</p:tagLst>
</file>

<file path=ppt/tags/tag510.xml><?xml version="1.0" encoding="utf-8"?>
<p:tagLst xmlns:p="http://schemas.openxmlformats.org/presentationml/2006/main">
  <p:tag name="AS_UNIQUEID" val="1623"/>
</p:tagLst>
</file>

<file path=ppt/tags/tag511.xml><?xml version="1.0" encoding="utf-8"?>
<p:tagLst xmlns:p="http://schemas.openxmlformats.org/presentationml/2006/main">
  <p:tag name="AS_UNIQUEID" val="1624"/>
</p:tagLst>
</file>

<file path=ppt/tags/tag512.xml><?xml version="1.0" encoding="utf-8"?>
<p:tagLst xmlns:p="http://schemas.openxmlformats.org/presentationml/2006/main">
  <p:tag name="AS_UNIQUEID" val="1625"/>
</p:tagLst>
</file>

<file path=ppt/tags/tag513.xml><?xml version="1.0" encoding="utf-8"?>
<p:tagLst xmlns:p="http://schemas.openxmlformats.org/presentationml/2006/main">
  <p:tag name="AS_UNIQUEID" val="1626"/>
</p:tagLst>
</file>

<file path=ppt/tags/tag514.xml><?xml version="1.0" encoding="utf-8"?>
<p:tagLst xmlns:p="http://schemas.openxmlformats.org/presentationml/2006/main">
  <p:tag name="AS_UNIQUEID" val="1627"/>
</p:tagLst>
</file>

<file path=ppt/tags/tag515.xml><?xml version="1.0" encoding="utf-8"?>
<p:tagLst xmlns:p="http://schemas.openxmlformats.org/presentationml/2006/main">
  <p:tag name="AS_UNIQUEID" val="1628"/>
</p:tagLst>
</file>

<file path=ppt/tags/tag516.xml><?xml version="1.0" encoding="utf-8"?>
<p:tagLst xmlns:p="http://schemas.openxmlformats.org/presentationml/2006/main">
  <p:tag name="AS_UNIQUEID" val="1629"/>
</p:tagLst>
</file>

<file path=ppt/tags/tag517.xml><?xml version="1.0" encoding="utf-8"?>
<p:tagLst xmlns:p="http://schemas.openxmlformats.org/presentationml/2006/main">
  <p:tag name="AS_UNIQUEID" val="1630"/>
</p:tagLst>
</file>

<file path=ppt/tags/tag518.xml><?xml version="1.0" encoding="utf-8"?>
<p:tagLst xmlns:p="http://schemas.openxmlformats.org/presentationml/2006/main">
  <p:tag name="AS_UNIQUEID" val="1631"/>
</p:tagLst>
</file>

<file path=ppt/tags/tag519.xml><?xml version="1.0" encoding="utf-8"?>
<p:tagLst xmlns:p="http://schemas.openxmlformats.org/presentationml/2006/main">
  <p:tag name="AS_UNIQUEID" val="1632"/>
</p:tagLst>
</file>

<file path=ppt/tags/tag52.xml><?xml version="1.0" encoding="utf-8"?>
<p:tagLst xmlns:p="http://schemas.openxmlformats.org/presentationml/2006/main">
  <p:tag name="AS_UNIQUEID" val="1704"/>
</p:tagLst>
</file>

<file path=ppt/tags/tag520.xml><?xml version="1.0" encoding="utf-8"?>
<p:tagLst xmlns:p="http://schemas.openxmlformats.org/presentationml/2006/main">
  <p:tag name="AS_UNIQUEID" val="1325"/>
  <p:tag name="KSO_WM_BEAUTIFY_FLAG" val=""/>
</p:tagLst>
</file>

<file path=ppt/tags/tag521.xml><?xml version="1.0" encoding="utf-8"?>
<p:tagLst xmlns:p="http://schemas.openxmlformats.org/presentationml/2006/main">
  <p:tag name="AS_UNIQUEID" val="1326"/>
  <p:tag name="KSO_WM_BEAUTIFY_FLAG" val=""/>
</p:tagLst>
</file>

<file path=ppt/tags/tag522.xml><?xml version="1.0" encoding="utf-8"?>
<p:tagLst xmlns:p="http://schemas.openxmlformats.org/presentationml/2006/main">
  <p:tag name="AS_UNIQUEID" val="1327"/>
  <p:tag name="KSO_WM_BEAUTIFY_FLAG" val=""/>
</p:tagLst>
</file>

<file path=ppt/tags/tag523.xml><?xml version="1.0" encoding="utf-8"?>
<p:tagLst xmlns:p="http://schemas.openxmlformats.org/presentationml/2006/main">
  <p:tag name="AS_UNIQUEID" val="1337"/>
  <p:tag name="KSO_WM_BEAUTIFY_FLAG" val=""/>
</p:tagLst>
</file>

<file path=ppt/tags/tag524.xml><?xml version="1.0" encoding="utf-8"?>
<p:tagLst xmlns:p="http://schemas.openxmlformats.org/presentationml/2006/main">
  <p:tag name="AS_UNIQUEID" val="1338"/>
  <p:tag name="KSO_WM_BEAUTIFY_FLAG" val=""/>
</p:tagLst>
</file>

<file path=ppt/tags/tag525.xml><?xml version="1.0" encoding="utf-8"?>
<p:tagLst xmlns:p="http://schemas.openxmlformats.org/presentationml/2006/main">
  <p:tag name="AS_UNIQUEID" val="1339"/>
  <p:tag name="KSO_WM_BEAUTIFY_FLAG" val=""/>
</p:tagLst>
</file>

<file path=ppt/tags/tag526.xml><?xml version="1.0" encoding="utf-8"?>
<p:tagLst xmlns:p="http://schemas.openxmlformats.org/presentationml/2006/main">
  <p:tag name="AS_UNIQUEID" val="1340"/>
  <p:tag name="KSO_WM_BEAUTIFY_FLAG" val=""/>
</p:tagLst>
</file>

<file path=ppt/tags/tag527.xml><?xml version="1.0" encoding="utf-8"?>
<p:tagLst xmlns:p="http://schemas.openxmlformats.org/presentationml/2006/main">
  <p:tag name="AS_UNIQUEID" val="1341"/>
  <p:tag name="KSO_WM_BEAUTIFY_FLAG" val=""/>
</p:tagLst>
</file>

<file path=ppt/tags/tag528.xml><?xml version="1.0" encoding="utf-8"?>
<p:tagLst xmlns:p="http://schemas.openxmlformats.org/presentationml/2006/main">
  <p:tag name="AS_UNIQUEID" val="2339"/>
</p:tagLst>
</file>

<file path=ppt/tags/tag529.xml><?xml version="1.0" encoding="utf-8"?>
<p:tagLst xmlns:p="http://schemas.openxmlformats.org/presentationml/2006/main">
  <p:tag name="AS_UNIQUEID" val="2340"/>
</p:tagLst>
</file>

<file path=ppt/tags/tag53.xml><?xml version="1.0" encoding="utf-8"?>
<p:tagLst xmlns:p="http://schemas.openxmlformats.org/presentationml/2006/main">
  <p:tag name="AS_UNIQUEID" val="1705"/>
</p:tagLst>
</file>

<file path=ppt/tags/tag530.xml><?xml version="1.0" encoding="utf-8"?>
<p:tagLst xmlns:p="http://schemas.openxmlformats.org/presentationml/2006/main">
  <p:tag name="AS_UNIQUEID" val="2341"/>
</p:tagLst>
</file>

<file path=ppt/tags/tag531.xml><?xml version="1.0" encoding="utf-8"?>
<p:tagLst xmlns:p="http://schemas.openxmlformats.org/presentationml/2006/main">
  <p:tag name="AS_UNIQUEID" val="2342"/>
</p:tagLst>
</file>

<file path=ppt/tags/tag532.xml><?xml version="1.0" encoding="utf-8"?>
<p:tagLst xmlns:p="http://schemas.openxmlformats.org/presentationml/2006/main">
  <p:tag name="AS_UNIQUEID" val="2343"/>
</p:tagLst>
</file>

<file path=ppt/tags/tag533.xml><?xml version="1.0" encoding="utf-8"?>
<p:tagLst xmlns:p="http://schemas.openxmlformats.org/presentationml/2006/main">
  <p:tag name="AS_UNIQUEID" val="2344"/>
</p:tagLst>
</file>

<file path=ppt/tags/tag534.xml><?xml version="1.0" encoding="utf-8"?>
<p:tagLst xmlns:p="http://schemas.openxmlformats.org/presentationml/2006/main">
  <p:tag name="AS_UNIQUEID" val="2345"/>
</p:tagLst>
</file>

<file path=ppt/tags/tag535.xml><?xml version="1.0" encoding="utf-8"?>
<p:tagLst xmlns:p="http://schemas.openxmlformats.org/presentationml/2006/main">
  <p:tag name="AS_UNIQUEID" val="2346"/>
</p:tagLst>
</file>

<file path=ppt/tags/tag536.xml><?xml version="1.0" encoding="utf-8"?>
<p:tagLst xmlns:p="http://schemas.openxmlformats.org/presentationml/2006/main">
  <p:tag name="AS_UNIQUEID" val="2347"/>
</p:tagLst>
</file>

<file path=ppt/tags/tag537.xml><?xml version="1.0" encoding="utf-8"?>
<p:tagLst xmlns:p="http://schemas.openxmlformats.org/presentationml/2006/main">
  <p:tag name="AS_UNIQUEID" val="2348"/>
</p:tagLst>
</file>

<file path=ppt/tags/tag538.xml><?xml version="1.0" encoding="utf-8"?>
<p:tagLst xmlns:p="http://schemas.openxmlformats.org/presentationml/2006/main">
  <p:tag name="AS_UNIQUEID" val="2349"/>
</p:tagLst>
</file>

<file path=ppt/tags/tag539.xml><?xml version="1.0" encoding="utf-8"?>
<p:tagLst xmlns:p="http://schemas.openxmlformats.org/presentationml/2006/main">
  <p:tag name="AS_UNIQUEID" val="2350"/>
</p:tagLst>
</file>

<file path=ppt/tags/tag54.xml><?xml version="1.0" encoding="utf-8"?>
<p:tagLst xmlns:p="http://schemas.openxmlformats.org/presentationml/2006/main">
  <p:tag name="AS_UNIQUEID" val="1706"/>
</p:tagLst>
</file>

<file path=ppt/tags/tag540.xml><?xml version="1.0" encoding="utf-8"?>
<p:tagLst xmlns:p="http://schemas.openxmlformats.org/presentationml/2006/main">
  <p:tag name="AS_UNIQUEID" val="2351"/>
</p:tagLst>
</file>

<file path=ppt/tags/tag541.xml><?xml version="1.0" encoding="utf-8"?>
<p:tagLst xmlns:p="http://schemas.openxmlformats.org/presentationml/2006/main">
  <p:tag name="AS_UNIQUEID" val="2352"/>
</p:tagLst>
</file>

<file path=ppt/tags/tag542.xml><?xml version="1.0" encoding="utf-8"?>
<p:tagLst xmlns:p="http://schemas.openxmlformats.org/presentationml/2006/main">
  <p:tag name="AS_UNIQUEID" val="2353"/>
</p:tagLst>
</file>

<file path=ppt/tags/tag543.xml><?xml version="1.0" encoding="utf-8"?>
<p:tagLst xmlns:p="http://schemas.openxmlformats.org/presentationml/2006/main">
  <p:tag name="AS_UNIQUEID" val="2354"/>
</p:tagLst>
</file>

<file path=ppt/tags/tag544.xml><?xml version="1.0" encoding="utf-8"?>
<p:tagLst xmlns:p="http://schemas.openxmlformats.org/presentationml/2006/main">
  <p:tag name="AS_UNIQUEID" val="2359"/>
</p:tagLst>
</file>

<file path=ppt/tags/tag545.xml><?xml version="1.0" encoding="utf-8"?>
<p:tagLst xmlns:p="http://schemas.openxmlformats.org/presentationml/2006/main">
  <p:tag name="KSO_WM_BEAUTIFY_FLAG" val="#wm#"/>
  <p:tag name="KSO_WM_SPECIAL_SOURCE" val="bdnull"/>
  <p:tag name="KSO_WM_TEMPLATE_CATEGORY" val="custom"/>
  <p:tag name="KSO_WM_TEMPLATE_INDEX" val="20202616"/>
</p:tagLst>
</file>

<file path=ppt/tags/tag546.xml><?xml version="1.0" encoding="utf-8"?>
<p:tagLst xmlns:p="http://schemas.openxmlformats.org/presentationml/2006/main">
  <p:tag name="AS_UNIQUEID" val="2361"/>
</p:tagLst>
</file>

<file path=ppt/tags/tag547.xml><?xml version="1.0" encoding="utf-8"?>
<p:tagLst xmlns:p="http://schemas.openxmlformats.org/presentationml/2006/main">
  <p:tag name="AS_UNIQUEID" val="2362"/>
</p:tagLst>
</file>

<file path=ppt/tags/tag548.xml><?xml version="1.0" encoding="utf-8"?>
<p:tagLst xmlns:p="http://schemas.openxmlformats.org/presentationml/2006/main">
  <p:tag name="AS_UNIQUEID" val="2363"/>
</p:tagLst>
</file>

<file path=ppt/tags/tag549.xml><?xml version="1.0" encoding="utf-8"?>
<p:tagLst xmlns:p="http://schemas.openxmlformats.org/presentationml/2006/main">
  <p:tag name="AS_UNIQUEID" val="2364"/>
</p:tagLst>
</file>

<file path=ppt/tags/tag55.xml><?xml version="1.0" encoding="utf-8"?>
<p:tagLst xmlns:p="http://schemas.openxmlformats.org/presentationml/2006/main">
  <p:tag name="AS_UNIQUEID" val="1707"/>
</p:tagLst>
</file>

<file path=ppt/tags/tag550.xml><?xml version="1.0" encoding="utf-8"?>
<p:tagLst xmlns:p="http://schemas.openxmlformats.org/presentationml/2006/main">
  <p:tag name="AS_UNIQUEID" val="2365"/>
</p:tagLst>
</file>

<file path=ppt/tags/tag551.xml><?xml version="1.0" encoding="utf-8"?>
<p:tagLst xmlns:p="http://schemas.openxmlformats.org/presentationml/2006/main">
  <p:tag name="AS_UNIQUEID" val="2366"/>
</p:tagLst>
</file>

<file path=ppt/tags/tag552.xml><?xml version="1.0" encoding="utf-8"?>
<p:tagLst xmlns:p="http://schemas.openxmlformats.org/presentationml/2006/main">
  <p:tag name="AS_UNIQUEID" val="2367"/>
</p:tagLst>
</file>

<file path=ppt/tags/tag553.xml><?xml version="1.0" encoding="utf-8"?>
<p:tagLst xmlns:p="http://schemas.openxmlformats.org/presentationml/2006/main">
  <p:tag name="AS_UNIQUEID" val="2368"/>
</p:tagLst>
</file>

<file path=ppt/tags/tag554.xml><?xml version="1.0" encoding="utf-8"?>
<p:tagLst xmlns:p="http://schemas.openxmlformats.org/presentationml/2006/main">
  <p:tag name="KSO_WM_SPECIAL_SOURCE" val="bdnull"/>
</p:tagLst>
</file>

<file path=ppt/tags/tag555.xml><?xml version="1.0" encoding="utf-8"?>
<p:tagLst xmlns:p="http://schemas.openxmlformats.org/presentationml/2006/main">
  <p:tag name="AS_UNIQUEID" val="2370"/>
</p:tagLst>
</file>

<file path=ppt/tags/tag556.xml><?xml version="1.0" encoding="utf-8"?>
<p:tagLst xmlns:p="http://schemas.openxmlformats.org/presentationml/2006/main">
  <p:tag name="AS_UNIQUEID" val="2371"/>
</p:tagLst>
</file>

<file path=ppt/tags/tag557.xml><?xml version="1.0" encoding="utf-8"?>
<p:tagLst xmlns:p="http://schemas.openxmlformats.org/presentationml/2006/main">
  <p:tag name="AS_UNIQUEID" val="2372"/>
</p:tagLst>
</file>

<file path=ppt/tags/tag558.xml><?xml version="1.0" encoding="utf-8"?>
<p:tagLst xmlns:p="http://schemas.openxmlformats.org/presentationml/2006/main">
  <p:tag name="AS_UNIQUEID" val="2373"/>
</p:tagLst>
</file>

<file path=ppt/tags/tag559.xml><?xml version="1.0" encoding="utf-8"?>
<p:tagLst xmlns:p="http://schemas.openxmlformats.org/presentationml/2006/main">
  <p:tag name="AS_UNIQUEID" val="2374"/>
</p:tagLst>
</file>

<file path=ppt/tags/tag56.xml><?xml version="1.0" encoding="utf-8"?>
<p:tagLst xmlns:p="http://schemas.openxmlformats.org/presentationml/2006/main">
  <p:tag name="AS_UNIQUEID" val="1709"/>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560.xml><?xml version="1.0" encoding="utf-8"?>
<p:tagLst xmlns:p="http://schemas.openxmlformats.org/presentationml/2006/main">
  <p:tag name="KSO_WM_SPECIAL_SOURCE" val="bdnull"/>
</p:tagLst>
</file>

<file path=ppt/tags/tag561.xml><?xml version="1.0" encoding="utf-8"?>
<p:tagLst xmlns:p="http://schemas.openxmlformats.org/presentationml/2006/main">
  <p:tag name="AS_UNIQUEID" val="2376"/>
</p:tagLst>
</file>

<file path=ppt/tags/tag562.xml><?xml version="1.0" encoding="utf-8"?>
<p:tagLst xmlns:p="http://schemas.openxmlformats.org/presentationml/2006/main">
  <p:tag name="AS_UNIQUEID" val="2377"/>
</p:tagLst>
</file>

<file path=ppt/tags/tag563.xml><?xml version="1.0" encoding="utf-8"?>
<p:tagLst xmlns:p="http://schemas.openxmlformats.org/presentationml/2006/main">
  <p:tag name="commondata" val="eyJoZGlkIjoiMWM4MmVkOTA1MjFjYzMwZWNmZGFhODliZDBjZWU4YWMifQ=="/>
</p:tagLst>
</file>

<file path=ppt/tags/tag57.xml><?xml version="1.0" encoding="utf-8"?>
<p:tagLst xmlns:p="http://schemas.openxmlformats.org/presentationml/2006/main">
  <p:tag name="AS_UNIQUEID" val="1710"/>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58.xml><?xml version="1.0" encoding="utf-8"?>
<p:tagLst xmlns:p="http://schemas.openxmlformats.org/presentationml/2006/main">
  <p:tag name="AS_UNIQUEID" val="1711"/>
</p:tagLst>
</file>

<file path=ppt/tags/tag59.xml><?xml version="1.0" encoding="utf-8"?>
<p:tagLst xmlns:p="http://schemas.openxmlformats.org/presentationml/2006/main">
  <p:tag name="AS_UNIQUEID" val="1712"/>
</p:tagLst>
</file>

<file path=ppt/tags/tag6.xml><?xml version="1.0" encoding="utf-8"?>
<p:tagLst xmlns:p="http://schemas.openxmlformats.org/presentationml/2006/main">
  <p:tag name="AS_UNIQUEID" val="1651"/>
  <p:tag name="KSO_WM_ASSEMBLE_CHIP_INDEX" val="ae2f7d2fe6504a9ea3f876e06cba696b"/>
  <p:tag name="KSO_WM_BEAUTIFY_FLAG" val="#wm#"/>
  <p:tag name="KSO_WM_CHIP_FILLAREA_FILL_RULE" val="{&quot;fill_align&quot;:&quot;cm&quot;,&quot;fill_mode&quot;:&quot;adaptive&quot;,&quot;sacle_strategy&quot;:&quot;smart&quot;}"/>
  <p:tag name="KSO_WM_CHIP_GROUPID" val="5ebf447c0ac41c4a0a5257dd"/>
  <p:tag name="KSO_WM_CHIP_XID" val="5ebf447c0ac41c4a0a5257de"/>
  <p:tag name="KSO_WM_TAG_VERSION" val="1.0"/>
  <p:tag name="KSO_WM_TEMPLATE_ASSEMBLE_GROUPID" val="5f70988f0ff15d9a40ec1d29"/>
  <p:tag name="KSO_WM_TEMPLATE_ASSEMBLE_XID" val="5f70988f0ff15d9a40ec1d29"/>
  <p:tag name="KSO_WM_TEMPLATE_CATEGORY" val="custom"/>
  <p:tag name="KSO_WM_TEMPLATE_INDEX" val="20211539"/>
  <p:tag name="KSO_WM_UNIT_BLOCK" val="0"/>
  <p:tag name="KSO_WM_UNIT_COMPATIBLE" val="0"/>
  <p:tag name="KSO_WM_UNIT_DEC_AREA_ID" val="8d0759f11e434f4cac55d0a826722d9a"/>
  <p:tag name="KSO_WM_UNIT_DEFAULT_FONT" val="56;72;4"/>
  <p:tag name="KSO_WM_UNIT_DIAGRAM_ISNUMVISUAL" val="0"/>
  <p:tag name="KSO_WM_UNIT_DIAGRAM_ISREFERUNIT" val="0"/>
  <p:tag name="KSO_WM_UNIT_HIGHLIGHT" val="0"/>
  <p:tag name="KSO_WM_UNIT_ID" val="custom20211539_1*a*1"/>
  <p:tag name="KSO_WM_UNIT_INDEX" val="1"/>
  <p:tag name="KSO_WM_UNIT_ISCONTENTSTITLE" val="0"/>
  <p:tag name="KSO_WM_UNIT_ISNUMDGMTITLE" val="0"/>
  <p:tag name="KSO_WM_UNIT_LAYERLEVEL" val="1"/>
  <p:tag name="KSO_WM_UNIT_NOCLEAR" val="0"/>
  <p:tag name="KSO_WM_UNIT_PRESET_TEXT" val="单击编辑标题"/>
  <p:tag name="KSO_WM_UNIT_TEXT_FILL_FORE_SCHEMECOLOR_INDEX" val="13"/>
  <p:tag name="KSO_WM_UNIT_TEXT_FILL_FORE_SCHEMECOLOR_INDEX_BRIGHTNESS" val="0.15"/>
  <p:tag name="KSO_WM_UNIT_TEXT_FILL_TYPE" val="1"/>
  <p:tag name="KSO_WM_UNIT_TYPE" val="a"/>
  <p:tag name="KSO_WM_UNIT_VALUE" val="7"/>
</p:tagLst>
</file>

<file path=ppt/tags/tag60.xml><?xml version="1.0" encoding="utf-8"?>
<p:tagLst xmlns:p="http://schemas.openxmlformats.org/presentationml/2006/main">
  <p:tag name="AS_UNIQUEID" val="1713"/>
</p:tagLst>
</file>

<file path=ppt/tags/tag61.xml><?xml version="1.0" encoding="utf-8"?>
<p:tagLst xmlns:p="http://schemas.openxmlformats.org/presentationml/2006/main">
  <p:tag name="AS_UNIQUEID" val="1714"/>
</p:tagLst>
</file>

<file path=ppt/tags/tag62.xml><?xml version="1.0" encoding="utf-8"?>
<p:tagLst xmlns:p="http://schemas.openxmlformats.org/presentationml/2006/main">
  <p:tag name="AS_UNIQUEID" val="1715"/>
</p:tagLst>
</file>

<file path=ppt/tags/tag63.xml><?xml version="1.0" encoding="utf-8"?>
<p:tagLst xmlns:p="http://schemas.openxmlformats.org/presentationml/2006/main">
  <p:tag name="AS_UNIQUEID" val="1717"/>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64.xml><?xml version="1.0" encoding="utf-8"?>
<p:tagLst xmlns:p="http://schemas.openxmlformats.org/presentationml/2006/main">
  <p:tag name="AS_UNIQUEID" val="1718"/>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65.xml><?xml version="1.0" encoding="utf-8"?>
<p:tagLst xmlns:p="http://schemas.openxmlformats.org/presentationml/2006/main">
  <p:tag name="AS_UNIQUEID" val="1719"/>
</p:tagLst>
</file>

<file path=ppt/tags/tag66.xml><?xml version="1.0" encoding="utf-8"?>
<p:tagLst xmlns:p="http://schemas.openxmlformats.org/presentationml/2006/main">
  <p:tag name="AS_UNIQUEID" val="1720"/>
</p:tagLst>
</file>

<file path=ppt/tags/tag67.xml><?xml version="1.0" encoding="utf-8"?>
<p:tagLst xmlns:p="http://schemas.openxmlformats.org/presentationml/2006/main">
  <p:tag name="AS_UNIQUEID" val="1721"/>
</p:tagLst>
</file>

<file path=ppt/tags/tag68.xml><?xml version="1.0" encoding="utf-8"?>
<p:tagLst xmlns:p="http://schemas.openxmlformats.org/presentationml/2006/main">
  <p:tag name="AS_UNIQUEID" val="1722"/>
</p:tagLst>
</file>

<file path=ppt/tags/tag69.xml><?xml version="1.0" encoding="utf-8"?>
<p:tagLst xmlns:p="http://schemas.openxmlformats.org/presentationml/2006/main">
  <p:tag name="AS_UNIQUEID" val="1724"/>
  <p:tag name="KSO_WM_ASSEMBLE_CHIP_INDEX" val="fd80d82fee464665b17c210e0cffa42d"/>
  <p:tag name="KSO_WM_BEAUTIFY_FLAG" val="#wm#"/>
  <p:tag name="KSO_WM_CHIP_FILLAREA_FILL_RULE" val="{&quot;fill_align&quot;:&quot;cm&quot;,&quot;fill_effect&quot;:[],&quot;fill_mode&quot;:&quot;adaptive&quot;,&quot;sacle_strategy&quot;:&quot;stretch&quot;}"/>
  <p:tag name="KSO_WM_CHIP_GROUPID" val="5f7039e2747e3ea6e2929517"/>
  <p:tag name="KSO_WM_CHIP_XID" val="5f7039e2747e3ea6e2929518"/>
  <p:tag name="KSO_WM_TAG_VERSION" val="1.0"/>
  <p:tag name="KSO_WM_TEMPLATE_CATEGORY" val="chip"/>
  <p:tag name="KSO_WM_TEMPLATE_INDEX" val="20211539"/>
  <p:tag name="KSO_WM_UNIT_COMPATIBLE" val="0"/>
  <p:tag name="KSO_WM_UNIT_DEC_AREA_ID" val="fa8ef96314fe4450b5831159703d9b2e"/>
  <p:tag name="KSO_WM_UNIT_DEC_CHANGEPICRESERVED" val="1"/>
  <p:tag name="KSO_WM_UNIT_DEC_SUPPORTCHANGEPIC" val="0"/>
  <p:tag name="KSO_WM_UNIT_DECORATE_INFO" val=""/>
  <p:tag name="KSO_WM_UNIT_DIAGRAM_ISNUMVISUAL" val="0"/>
  <p:tag name="KSO_WM_UNIT_DIAGRAM_ISREFERUNIT" val="0"/>
  <p:tag name="KSO_WM_UNIT_HIGHLIGHT" val="0"/>
  <p:tag name="KSO_WM_UNIT_ID" val="chip20211539_1*i*1"/>
  <p:tag name="KSO_WM_UNIT_INDEX" val="1"/>
  <p:tag name="KSO_WM_UNIT_LAYERLEVEL" val="1"/>
  <p:tag name="KSO_WM_UNIT_SM_LIMIT_TYPE" val=""/>
  <p:tag name="KSO_WM_UNIT_SUBTYPE" val="v"/>
  <p:tag name="KSO_WM_UNIT_TYPE" val="i"/>
</p:tagLst>
</file>

<file path=ppt/tags/tag7.xml><?xml version="1.0" encoding="utf-8"?>
<p:tagLst xmlns:p="http://schemas.openxmlformats.org/presentationml/2006/main">
  <p:tag name="AS_UNIQUEID" val="1653"/>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70.xml><?xml version="1.0" encoding="utf-8"?>
<p:tagLst xmlns:p="http://schemas.openxmlformats.org/presentationml/2006/main">
  <p:tag name="AS_UNIQUEID" val="1725"/>
</p:tagLst>
</file>

<file path=ppt/tags/tag71.xml><?xml version="1.0" encoding="utf-8"?>
<p:tagLst xmlns:p="http://schemas.openxmlformats.org/presentationml/2006/main">
  <p:tag name="AS_UNIQUEID" val="1726"/>
</p:tagLst>
</file>

<file path=ppt/tags/tag72.xml><?xml version="1.0" encoding="utf-8"?>
<p:tagLst xmlns:p="http://schemas.openxmlformats.org/presentationml/2006/main">
  <p:tag name="AS_UNIQUEID" val="1727"/>
</p:tagLst>
</file>

<file path=ppt/tags/tag73.xml><?xml version="1.0" encoding="utf-8"?>
<p:tagLst xmlns:p="http://schemas.openxmlformats.org/presentationml/2006/main">
  <p:tag name="AS_UNIQUEID" val="1728"/>
  <p:tag name="KSO_WM_ASSEMBLE_CHIP_INDEX" val="11598514e2b346b4bcc8c6181551b71a"/>
  <p:tag name="KSO_WM_BEAUTIFY_FLAG" val="#wm#"/>
  <p:tag name="KSO_WM_CHIP_FILLAREA_FILL_RULE" val="{&quot;fill_align&quot;:&quot;cm&quot;,&quot;fill_mode&quot;:&quot;adaptive&quot;,&quot;sacle_strategy&quot;:&quot;smart&quot;}"/>
  <p:tag name="KSO_WM_CHIP_GROUPID" val="5ebe3be80ac41c4a0a525608"/>
  <p:tag name="KSO_WM_CHIP_XID" val="5ebe3be80ac41c4a0a525609"/>
  <p:tag name="KSO_WM_TAG_VERSION" val="1.0"/>
  <p:tag name="KSO_WM_TEMPLATE_ASSEMBLE_GROUPID" val="5f70988f0ff15d9a40ec1d2e"/>
  <p:tag name="KSO_WM_TEMPLATE_ASSEMBLE_XID" val="5f70988f0ff15d9a40ec1d2e"/>
  <p:tag name="KSO_WM_TEMPLATE_CATEGORY" val="custom"/>
  <p:tag name="KSO_WM_TEMPLATE_INDEX" val="20211539"/>
  <p:tag name="KSO_WM_UNIT_BLOCK" val="0"/>
  <p:tag name="KSO_WM_UNIT_COMPATIBLE" val="0"/>
  <p:tag name="KSO_WM_UNIT_DEC_AREA_ID" val="3a93319b84874df3a9b0675b65fac4ed"/>
  <p:tag name="KSO_WM_UNIT_DEFAULT_FONT" val="18;24;2"/>
  <p:tag name="KSO_WM_UNIT_DIAGRAM_ISNUMVISUAL" val="0"/>
  <p:tag name="KSO_WM_UNIT_DIAGRAM_ISREFERUNIT" val="0"/>
  <p:tag name="KSO_WM_UNIT_HIGHLIGHT" val="0"/>
  <p:tag name="KSO_WM_UNIT_ID" val="custom20211539_1*b*1"/>
  <p:tag name="KSO_WM_UNIT_INDEX" val="1"/>
  <p:tag name="KSO_WM_UNIT_ISCONTENTSTITLE" val="0"/>
  <p:tag name="KSO_WM_UNIT_ISNUMDGMTITLE" val="0"/>
  <p:tag name="KSO_WM_UNIT_LAYERLEVEL" val="1"/>
  <p:tag name="KSO_WM_UNIT_NOCLEAR" val="0"/>
  <p:tag name="KSO_WM_UNIT_PRESET_TEXT" val="单击此处输入你的副标题，文字是您思想的提炼，为了最终演示发布的良好效果，请尽量言简意赅的阐述观点。"/>
  <p:tag name="KSO_WM_UNIT_TEXT_FILL_FORE_SCHEMECOLOR_INDEX" val="13"/>
  <p:tag name="KSO_WM_UNIT_TEXT_FILL_FORE_SCHEMECOLOR_INDEX_BRIGHTNESS" val="0.35"/>
  <p:tag name="KSO_WM_UNIT_TEXT_FILL_TYPE" val="1"/>
  <p:tag name="KSO_WM_UNIT_TYPE" val="b"/>
  <p:tag name="KSO_WM_UNIT_VALUE" val="63"/>
</p:tagLst>
</file>

<file path=ppt/tags/tag74.xml><?xml version="1.0" encoding="utf-8"?>
<p:tagLst xmlns:p="http://schemas.openxmlformats.org/presentationml/2006/main">
  <p:tag name="AS_UNIQUEID" val="1729"/>
  <p:tag name="KSO_WM_ASSEMBLE_CHIP_INDEX" val="11598514e2b346b4bcc8c6181551b71a"/>
  <p:tag name="KSO_WM_BEAUTIFY_FLAG" val="#wm#"/>
  <p:tag name="KSO_WM_CHIP_FILLAREA_FILL_RULE" val="{&quot;fill_align&quot;:&quot;cm&quot;,&quot;fill_mode&quot;:&quot;adaptive&quot;,&quot;sacle_strategy&quot;:&quot;smart&quot;}"/>
  <p:tag name="KSO_WM_CHIP_GROUPID" val="5ebe3be80ac41c4a0a525608"/>
  <p:tag name="KSO_WM_CHIP_XID" val="5ebe3be80ac41c4a0a525609"/>
  <p:tag name="KSO_WM_TAG_VERSION" val="1.0"/>
  <p:tag name="KSO_WM_TEMPLATE_ASSEMBLE_GROUPID" val="5f70988f0ff15d9a40ec1d2e"/>
  <p:tag name="KSO_WM_TEMPLATE_ASSEMBLE_XID" val="5f70988f0ff15d9a40ec1d2e"/>
  <p:tag name="KSO_WM_TEMPLATE_CATEGORY" val="custom"/>
  <p:tag name="KSO_WM_TEMPLATE_INDEX" val="20211539"/>
  <p:tag name="KSO_WM_UNIT_BLOCK" val="0"/>
  <p:tag name="KSO_WM_UNIT_COMPATIBLE" val="0"/>
  <p:tag name="KSO_WM_UNIT_DEC_AREA_ID" val="4bfca4d761db4f699d3f28d365795cbc"/>
  <p:tag name="KSO_WM_UNIT_DEFAULT_FONT" val="60;81;4"/>
  <p:tag name="KSO_WM_UNIT_DIAGRAM_ISNUMVISUAL" val="0"/>
  <p:tag name="KSO_WM_UNIT_DIAGRAM_ISREFERUNIT" val="0"/>
  <p:tag name="KSO_WM_UNIT_HIGHLIGHT" val="0"/>
  <p:tag name="KSO_WM_UNIT_ID" val="custom20211539_1*a*1"/>
  <p:tag name="KSO_WM_UNIT_INDEX" val="1"/>
  <p:tag name="KSO_WM_UNIT_ISCONTENTSTITLE" val="0"/>
  <p:tag name="KSO_WM_UNIT_ISNUMDGMTITLE" val="0"/>
  <p:tag name="KSO_WM_UNIT_LAYERLEVEL" val="1"/>
  <p:tag name="KSO_WM_UNIT_NOCLEAR" val="1"/>
  <p:tag name="KSO_WM_UNIT_PRESET_TEXT" val="待续……"/>
  <p:tag name="KSO_WM_UNIT_TEXT_FILL_FORE_SCHEMECOLOR_INDEX" val="13"/>
  <p:tag name="KSO_WM_UNIT_TEXT_FILL_FORE_SCHEMECOLOR_INDEX_BRIGHTNESS" val="0.15"/>
  <p:tag name="KSO_WM_UNIT_TEXT_FILL_TYPE" val="1"/>
  <p:tag name="KSO_WM_UNIT_TYPE" val="a"/>
  <p:tag name="KSO_WM_UNIT_VALUE" val="5"/>
</p:tagLst>
</file>

<file path=ppt/tags/tag75.xml><?xml version="1.0" encoding="utf-8"?>
<p:tagLst xmlns:p="http://schemas.openxmlformats.org/presentationml/2006/main">
  <p:tag name="AS_UNIQUEID" val="1731"/>
  <p:tag name="KSO_WM_ASSEMBLE_CHIP_INDEX" val="374220d24dd744d296518063d937276f"/>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general"/>
  <p:tag name="KSO_WM_TAG_VERSION" val="1.0"/>
  <p:tag name="KSO_WM_TEMPLATE_CATEGORY" val="chip"/>
  <p:tag name="KSO_WM_TEMPLATE_INDEX" val="20211539"/>
  <p:tag name="KSO_WM_UNIT_COMPATIBLE" val="0"/>
  <p:tag name="KSO_WM_UNIT_DEC_AREA_ID" val="9c5ff7d6fcbf44de920d03362ea13761"/>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76.xml><?xml version="1.0" encoding="utf-8"?>
<p:tagLst xmlns:p="http://schemas.openxmlformats.org/presentationml/2006/main">
  <p:tag name="AS_UNIQUEID" val="1732"/>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general"/>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77.xml><?xml version="1.0" encoding="utf-8"?>
<p:tagLst xmlns:p="http://schemas.openxmlformats.org/presentationml/2006/main">
  <p:tag name="AS_UNIQUEID" val="1733"/>
  <p:tag name="KSO_WM_SLIDE_BACKGROUND_TYPE" val="general"/>
</p:tagLst>
</file>

<file path=ppt/tags/tag78.xml><?xml version="1.0" encoding="utf-8"?>
<p:tagLst xmlns:p="http://schemas.openxmlformats.org/presentationml/2006/main">
  <p:tag name="AS_UNIQUEID" val="1734"/>
  <p:tag name="KSO_WM_SLIDE_BACKGROUND_TYPE" val="general"/>
</p:tagLst>
</file>

<file path=ppt/tags/tag79.xml><?xml version="1.0" encoding="utf-8"?>
<p:tagLst xmlns:p="http://schemas.openxmlformats.org/presentationml/2006/main">
  <p:tag name="AS_UNIQUEID" val="1735"/>
  <p:tag name="KSO_WM_SLIDE_BACKGROUND_TYPE" val="general"/>
</p:tagLst>
</file>

<file path=ppt/tags/tag8.xml><?xml version="1.0" encoding="utf-8"?>
<p:tagLst xmlns:p="http://schemas.openxmlformats.org/presentationml/2006/main">
  <p:tag name="AS_UNIQUEID" val="1654"/>
  <p:tag name="KSO_WM_ASSEMBLE_CHIP_INDEX" val="1ed560a7981b4976abb991fefbacf502"/>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TAG_VERSION" val="1.0"/>
  <p:tag name="KSO_WM_TEMPLATE_CATEGORY" val="chip"/>
  <p:tag name="KSO_WM_TEMPLATE_INDEX" val="20211539"/>
  <p:tag name="KSO_WM_UNIT_COMPATIBLE" val="0"/>
  <p:tag name="KSO_WM_UNIT_DEC_AREA_ID" val="2174cc74d1964087b3af2148aecd5d92"/>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80.xml><?xml version="1.0" encoding="utf-8"?>
<p:tagLst xmlns:p="http://schemas.openxmlformats.org/presentationml/2006/main">
  <p:tag name="AS_UNIQUEID" val="1736"/>
  <p:tag name="KSO_WM_SLIDE_BACKGROUND_TYPE" val="general"/>
</p:tagLst>
</file>

<file path=ppt/tags/tag81.xml><?xml version="1.0" encoding="utf-8"?>
<p:tagLst xmlns:p="http://schemas.openxmlformats.org/presentationml/2006/main">
  <p:tag name="AS_UNIQUEID" val="1738"/>
  <p:tag name="KSO_WM_ASSEMBLE_CHIP_INDEX" val="abd6c60036ec46e1b84b7eb43979ab25"/>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frame"/>
  <p:tag name="KSO_WM_TAG_VERSION" val="1.0"/>
  <p:tag name="KSO_WM_TEMPLATE_CATEGORY" val="chip"/>
  <p:tag name="KSO_WM_TEMPLATE_INDEX" val="20211539"/>
  <p:tag name="KSO_WM_UNIT_COMPATIBLE" val="0"/>
  <p:tag name="KSO_WM_UNIT_DEC_AREA_ID" val="3734a697a2bd41e5aefa222789631170"/>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82.xml><?xml version="1.0" encoding="utf-8"?>
<p:tagLst xmlns:p="http://schemas.openxmlformats.org/presentationml/2006/main">
  <p:tag name="AS_UNIQUEID" val="1739"/>
  <p:tag name="KSO_WM_ASSEMBLE_CHIP_INDEX" val="e7420f1923c641d3a5592745fd923dca"/>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frame"/>
  <p:tag name="KSO_WM_TAG_VERSION" val="1.0"/>
  <p:tag name="KSO_WM_TEMPLATE_CATEGORY" val="chip"/>
  <p:tag name="KSO_WM_TEMPLATE_INDEX" val="20211539"/>
  <p:tag name="KSO_WM_UNIT_COMPATIBLE" val="0"/>
  <p:tag name="KSO_WM_UNIT_DEC_AREA_ID" val="ffdda250dce14827bb1efdb8733893bd"/>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83.xml><?xml version="1.0" encoding="utf-8"?>
<p:tagLst xmlns:p="http://schemas.openxmlformats.org/presentationml/2006/main">
  <p:tag name="AS_UNIQUEID" val="1740"/>
  <p:tag name="KSO_WM_ASSEMBLE_CHIP_INDEX" val="419e199243ff4580951575b572077690"/>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frame"/>
  <p:tag name="KSO_WM_TAG_VERSION" val="1.0"/>
  <p:tag name="KSO_WM_TEMPLATE_CATEGORY" val="chip"/>
  <p:tag name="KSO_WM_TEMPLATE_INDEX" val="20211539"/>
  <p:tag name="KSO_WM_UNIT_COMPATIBLE" val="0"/>
  <p:tag name="KSO_WM_UNIT_DEC_AREA_ID" val="357d1a1c2eb14f82b2ab91036f2c9f3b"/>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84.xml><?xml version="1.0" encoding="utf-8"?>
<p:tagLst xmlns:p="http://schemas.openxmlformats.org/presentationml/2006/main">
  <p:tag name="AS_UNIQUEID" val="1741"/>
  <p:tag name="KSO_WM_SLIDE_BACKGROUND_TYPE" val="frame"/>
</p:tagLst>
</file>

<file path=ppt/tags/tag85.xml><?xml version="1.0" encoding="utf-8"?>
<p:tagLst xmlns:p="http://schemas.openxmlformats.org/presentationml/2006/main">
  <p:tag name="AS_UNIQUEID" val="1742"/>
  <p:tag name="KSO_WM_SLIDE_BACKGROUND_TYPE" val="frame"/>
</p:tagLst>
</file>

<file path=ppt/tags/tag86.xml><?xml version="1.0" encoding="utf-8"?>
<p:tagLst xmlns:p="http://schemas.openxmlformats.org/presentationml/2006/main">
  <p:tag name="AS_UNIQUEID" val="1743"/>
  <p:tag name="KSO_WM_SLIDE_BACKGROUND_TYPE" val="frame"/>
</p:tagLst>
</file>

<file path=ppt/tags/tag87.xml><?xml version="1.0" encoding="utf-8"?>
<p:tagLst xmlns:p="http://schemas.openxmlformats.org/presentationml/2006/main">
  <p:tag name="AS_UNIQUEID" val="1744"/>
  <p:tag name="KSO_WM_SLIDE_BACKGROUND_TYPE" val="frame"/>
</p:tagLst>
</file>

<file path=ppt/tags/tag88.xml><?xml version="1.0" encoding="utf-8"?>
<p:tagLst xmlns:p="http://schemas.openxmlformats.org/presentationml/2006/main">
  <p:tag name="AS_UNIQUEID" val="1745"/>
  <p:tag name="KSO_WM_SLIDE_BACKGROUND_TYPE" val="frame"/>
</p:tagLst>
</file>

<file path=ppt/tags/tag89.xml><?xml version="1.0" encoding="utf-8"?>
<p:tagLst xmlns:p="http://schemas.openxmlformats.org/presentationml/2006/main">
  <p:tag name="AS_UNIQUEID" val="1747"/>
  <p:tag name="KSO_WM_ASSEMBLE_CHIP_INDEX" val="fed0085ece684f2fb3502abeb38b62b6"/>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leftRight"/>
  <p:tag name="KSO_WM_TAG_VERSION" val="1.0"/>
  <p:tag name="KSO_WM_TEMPLATE_CATEGORY" val="chip"/>
  <p:tag name="KSO_WM_TEMPLATE_INDEX" val="20211539"/>
  <p:tag name="KSO_WM_UNIT_COMPATIBLE" val="0"/>
  <p:tag name="KSO_WM_UNIT_DEC_AREA_ID" val="595a2adced5c44d69314d3924dc2c6b7"/>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9.xml><?xml version="1.0" encoding="utf-8"?>
<p:tagLst xmlns:p="http://schemas.openxmlformats.org/presentationml/2006/main">
  <p:tag name="AS_UNIQUEID" val="1655"/>
</p:tagLst>
</file>

<file path=ppt/tags/tag90.xml><?xml version="1.0" encoding="utf-8"?>
<p:tagLst xmlns:p="http://schemas.openxmlformats.org/presentationml/2006/main">
  <p:tag name="AS_UNIQUEID" val="1748"/>
  <p:tag name="KSO_WM_ASSEMBLE_CHIP_INDEX" val="079d156f901548d3a2cdca1571062590"/>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leftRight"/>
  <p:tag name="KSO_WM_TAG_VERSION" val="1.0"/>
  <p:tag name="KSO_WM_TEMPLATE_CATEGORY" val="chip"/>
  <p:tag name="KSO_WM_TEMPLATE_INDEX" val="20211539"/>
  <p:tag name="KSO_WM_UNIT_COMPATIBLE" val="0"/>
  <p:tag name="KSO_WM_UNIT_DEC_AREA_ID" val="dcf2cb5dc41340b2a4ea7e13e16837e3"/>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91.xml><?xml version="1.0" encoding="utf-8"?>
<p:tagLst xmlns:p="http://schemas.openxmlformats.org/presentationml/2006/main">
  <p:tag name="AS_UNIQUEID" val="1749"/>
  <p:tag name="KSO_WM_ASSEMBLE_CHIP_INDEX" val="f735e43e248e4ab3a3e77146eb118d58"/>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leftRight"/>
  <p:tag name="KSO_WM_TAG_VERSION" val="1.0"/>
  <p:tag name="KSO_WM_TEMPLATE_CATEGORY" val="chip"/>
  <p:tag name="KSO_WM_TEMPLATE_INDEX" val="20211539"/>
  <p:tag name="KSO_WM_UNIT_COMPATIBLE" val="0"/>
  <p:tag name="KSO_WM_UNIT_DEC_AREA_ID" val="00eb97e2e2f046cfb8c1b821ccd733e0"/>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ags/tag92.xml><?xml version="1.0" encoding="utf-8"?>
<p:tagLst xmlns:p="http://schemas.openxmlformats.org/presentationml/2006/main">
  <p:tag name="AS_UNIQUEID" val="1750"/>
  <p:tag name="KSO_WM_SLIDE_BACKGROUND_TYPE" val="leftRight"/>
</p:tagLst>
</file>

<file path=ppt/tags/tag93.xml><?xml version="1.0" encoding="utf-8"?>
<p:tagLst xmlns:p="http://schemas.openxmlformats.org/presentationml/2006/main">
  <p:tag name="AS_UNIQUEID" val="1751"/>
  <p:tag name="KSO_WM_SLIDE_BACKGROUND_TYPE" val="leftRight"/>
</p:tagLst>
</file>

<file path=ppt/tags/tag94.xml><?xml version="1.0" encoding="utf-8"?>
<p:tagLst xmlns:p="http://schemas.openxmlformats.org/presentationml/2006/main">
  <p:tag name="AS_UNIQUEID" val="1752"/>
  <p:tag name="KSO_WM_SLIDE_BACKGROUND_TYPE" val="leftRight"/>
</p:tagLst>
</file>

<file path=ppt/tags/tag95.xml><?xml version="1.0" encoding="utf-8"?>
<p:tagLst xmlns:p="http://schemas.openxmlformats.org/presentationml/2006/main">
  <p:tag name="AS_UNIQUEID" val="1753"/>
  <p:tag name="KSO_WM_SLIDE_BACKGROUND_TYPE" val="leftRight"/>
</p:tagLst>
</file>

<file path=ppt/tags/tag96.xml><?xml version="1.0" encoding="utf-8"?>
<p:tagLst xmlns:p="http://schemas.openxmlformats.org/presentationml/2006/main">
  <p:tag name="AS_UNIQUEID" val="1754"/>
  <p:tag name="KSO_WM_SLIDE_BACKGROUND_TYPE" val="leftRight"/>
</p:tagLst>
</file>

<file path=ppt/tags/tag97.xml><?xml version="1.0" encoding="utf-8"?>
<p:tagLst xmlns:p="http://schemas.openxmlformats.org/presentationml/2006/main">
  <p:tag name="AS_UNIQUEID" val="1755"/>
  <p:tag name="KSO_WM_SLIDE_BACKGROUND_TYPE" val="leftRight"/>
</p:tagLst>
</file>

<file path=ppt/tags/tag98.xml><?xml version="1.0" encoding="utf-8"?>
<p:tagLst xmlns:p="http://schemas.openxmlformats.org/presentationml/2006/main">
  <p:tag name="AS_UNIQUEID" val="1757"/>
  <p:tag name="KSO_WM_ASSEMBLE_CHIP_INDEX" val="f3eda0f766fc4b158da1c4746bb655a0"/>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4436747e3ea6e292989b"/>
  <p:tag name="KSO_WM_SLIDE_BACKGROUND_TYPE" val="topBottom"/>
  <p:tag name="KSO_WM_TAG_VERSION" val="1.0"/>
  <p:tag name="KSO_WM_TEMPLATE_CATEGORY" val="chip"/>
  <p:tag name="KSO_WM_TEMPLATE_INDEX" val="20211539"/>
  <p:tag name="KSO_WM_UNIT_COMPATIBLE" val="0"/>
  <p:tag name="KSO_WM_UNIT_DEC_AREA_ID" val="e5092109bfc849b8bf52517653251b04"/>
  <p:tag name="KSO_WM_UNIT_DECORATE_INFO" val=""/>
  <p:tag name="KSO_WM_UNIT_DIAGRAM_ISNUMVISUAL" val="0"/>
  <p:tag name="KSO_WM_UNIT_DIAGRAM_ISREFERUNIT" val="0"/>
  <p:tag name="KSO_WM_UNIT_FILL_FORE_SCHEMECOLOR_INDEX" val="15"/>
  <p:tag name="KSO_WM_UNIT_FILL_FORE_SCHEMECOLOR_INDEX_BRIGHTNESS" val="0"/>
  <p:tag name="KSO_WM_UNIT_FILL_TYPE" val="1"/>
  <p:tag name="KSO_WM_UNIT_HIGHLIGHT" val="0"/>
  <p:tag name="KSO_WM_UNIT_ID" val="chip20211539_5*i*1"/>
  <p:tag name="KSO_WM_UNIT_INDEX" val="1"/>
  <p:tag name="KSO_WM_UNIT_LAYERLEVEL" val="1"/>
  <p:tag name="KSO_WM_UNIT_SM_LIMIT_TYPE" val=""/>
  <p:tag name="KSO_WM_UNIT_SUBTYPE" val="h"/>
  <p:tag name="KSO_WM_UNIT_TEXT_FILL_FORE_SCHEMECOLOR_INDEX" val="2"/>
  <p:tag name="KSO_WM_UNIT_TEXT_FILL_FORE_SCHEMECOLOR_INDEX_BRIGHTNESS" val="0"/>
  <p:tag name="KSO_WM_UNIT_TEXT_FILL_TYPE" val="1"/>
  <p:tag name="KSO_WM_UNIT_TYPE" val="i"/>
</p:tagLst>
</file>

<file path=ppt/tags/tag99.xml><?xml version="1.0" encoding="utf-8"?>
<p:tagLst xmlns:p="http://schemas.openxmlformats.org/presentationml/2006/main">
  <p:tag name="AS_UNIQUEID" val="1758"/>
  <p:tag name="KSO_WM_ASSEMBLE_CHIP_INDEX" val="e15162655af344678362657611bb1681"/>
  <p:tag name="KSO_WM_BEAUTIFY_FLAG" val="#wm#"/>
  <p:tag name="KSO_WM_CHIP_FILLAREA_FILL_RULE" val="{&quot;fill_align&quot;:&quot;cm&quot;,&quot;fill_effect&quot;:[],&quot;fill_mode&quot;:&quot;full&quot;,&quot;sacle_strategy&quot;:&quot;stretch&quot;}"/>
  <p:tag name="KSO_WM_CHIP_GROUPID" val="5f7039e2747e3ea6e2929517"/>
  <p:tag name="KSO_WM_CHIP_XID" val="5f7039e2747e3ea6e292951a"/>
  <p:tag name="KSO_WM_SLIDE_BACKGROUND_TYPE" val="topBottom"/>
  <p:tag name="KSO_WM_TAG_VERSION" val="1.0"/>
  <p:tag name="KSO_WM_TEMPLATE_CATEGORY" val="chip"/>
  <p:tag name="KSO_WM_TEMPLATE_INDEX" val="20211539"/>
  <p:tag name="KSO_WM_UNIT_COMPATIBLE" val="0"/>
  <p:tag name="KSO_WM_UNIT_DEC_AREA_ID" val="deb9cfe1a2bb4d38aff8fbf9fe9e0699"/>
  <p:tag name="KSO_WM_UNIT_DECORATE_INFO" val=""/>
  <p:tag name="KSO_WM_UNIT_DIAGRAM_ISNUMVISUAL" val="0"/>
  <p:tag name="KSO_WM_UNIT_DIAGRAM_ISREFERUNIT" val="0"/>
  <p:tag name="KSO_WM_UNIT_HIGHLIGHT" val="0"/>
  <p:tag name="KSO_WM_UNIT_ID" val="chip20211539_3*i*1"/>
  <p:tag name="KSO_WM_UNIT_INDEX" val="1"/>
  <p:tag name="KSO_WM_UNIT_LAYERLEVEL" val="1"/>
  <p:tag name="KSO_WM_UNIT_SM_LIMIT_TYPE" val=""/>
  <p:tag name="KSO_WM_UNIT_SUBTYPE" val="t"/>
  <p:tag name="KSO_WM_UNIT_TYPE" val="i"/>
</p:tagLst>
</file>

<file path=ppt/theme/theme1.xml><?xml version="1.0" encoding="utf-8"?>
<a:theme xmlns:a="http://schemas.openxmlformats.org/drawingml/2006/main" name="2_Office 主题​​">
  <a:themeElements>
    <a:clrScheme name="">
      <a:dk1>
        <a:srgbClr val="000000"/>
      </a:dk1>
      <a:lt1>
        <a:srgbClr val="FFFFFF"/>
      </a:lt1>
      <a:dk2>
        <a:srgbClr val="FDE2E5"/>
      </a:dk2>
      <a:lt2>
        <a:srgbClr val="FFFFFF"/>
      </a:lt2>
      <a:accent1>
        <a:srgbClr val="F8707B"/>
      </a:accent1>
      <a:accent2>
        <a:srgbClr val="E87094"/>
      </a:accent2>
      <a:accent3>
        <a:srgbClr val="D870AD"/>
      </a:accent3>
      <a:accent4>
        <a:srgbClr val="C970C6"/>
      </a:accent4>
      <a:accent5>
        <a:srgbClr val="B970DF"/>
      </a:accent5>
      <a:accent6>
        <a:srgbClr val="A970F8"/>
      </a:accent6>
      <a:hlink>
        <a:srgbClr val="658BD5"/>
      </a:hlink>
      <a:folHlink>
        <a:srgbClr val="A16AA5"/>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DE2E5"/>
      </a:dk2>
      <a:lt2>
        <a:srgbClr val="FFFFFF"/>
      </a:lt2>
      <a:accent1>
        <a:srgbClr val="F8707B"/>
      </a:accent1>
      <a:accent2>
        <a:srgbClr val="E87094"/>
      </a:accent2>
      <a:accent3>
        <a:srgbClr val="D870AD"/>
      </a:accent3>
      <a:accent4>
        <a:srgbClr val="C970C6"/>
      </a:accent4>
      <a:accent5>
        <a:srgbClr val="B970DF"/>
      </a:accent5>
      <a:accent6>
        <a:srgbClr val="A970F8"/>
      </a:accent6>
      <a:hlink>
        <a:srgbClr val="658BD5"/>
      </a:hlink>
      <a:folHlink>
        <a:srgbClr val="A16AA5"/>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8536</Words>
  <Application>WPS 演示</Application>
  <PresentationFormat>宽屏</PresentationFormat>
  <Paragraphs>329</Paragraphs>
  <Slides>22</Slides>
  <Notes>4</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22</vt:i4>
      </vt:variant>
    </vt:vector>
  </HeadingPairs>
  <TitlesOfParts>
    <vt:vector size="41" baseType="lpstr">
      <vt:lpstr>Arial</vt:lpstr>
      <vt:lpstr>宋体</vt:lpstr>
      <vt:lpstr>Wingdings</vt:lpstr>
      <vt:lpstr>微软雅黑</vt:lpstr>
      <vt:lpstr>汉仪旗黑-85S</vt:lpstr>
      <vt:lpstr>黑体</vt:lpstr>
      <vt:lpstr>Times New Roman</vt:lpstr>
      <vt:lpstr>Arial Black</vt:lpstr>
      <vt:lpstr>Comic Sans MS</vt:lpstr>
      <vt:lpstr>Wingdings 2</vt:lpstr>
      <vt:lpstr>等线</vt:lpstr>
      <vt:lpstr>Arial</vt:lpstr>
      <vt:lpstr>Cambria</vt:lpstr>
      <vt:lpstr>Arial Unicode MS</vt:lpstr>
      <vt:lpstr>Calibri</vt:lpstr>
      <vt:lpstr>Footlight MT Light</vt:lpstr>
      <vt:lpstr>楷体</vt:lpstr>
      <vt:lpstr>2_Office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譞弋</cp:lastModifiedBy>
  <cp:revision>158</cp:revision>
  <dcterms:created xsi:type="dcterms:W3CDTF">2019-06-19T02:08:00Z</dcterms:created>
  <dcterms:modified xsi:type="dcterms:W3CDTF">2024-12-05T07:11:18Z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9DC12D1243664CC7866CEF42F51778B3_11</vt:lpwstr>
  </property>
</Properties>
</file>